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69" r:id="rId3"/>
    <p:sldId id="366" r:id="rId4"/>
    <p:sldId id="364" r:id="rId5"/>
    <p:sldId id="360" r:id="rId6"/>
    <p:sldId id="382" r:id="rId7"/>
    <p:sldId id="376" r:id="rId8"/>
    <p:sldId id="377" r:id="rId9"/>
    <p:sldId id="383" r:id="rId10"/>
    <p:sldId id="362" r:id="rId11"/>
    <p:sldId id="380" r:id="rId12"/>
    <p:sldId id="381" r:id="rId13"/>
    <p:sldId id="373" r:id="rId14"/>
    <p:sldId id="375" r:id="rId15"/>
    <p:sldId id="317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33CCCC"/>
    <a:srgbClr val="000066"/>
    <a:srgbClr val="FF33CC"/>
    <a:srgbClr val="CCECFF"/>
    <a:srgbClr val="00CC99"/>
    <a:srgbClr val="003300"/>
    <a:srgbClr val="3333FF"/>
    <a:srgbClr val="00808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ijetli stil 1 - Isticanj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ijetli stil 1 - Isticanj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Svijetli stil 3 - Isticanj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>
        <p:scale>
          <a:sx n="70" d="100"/>
          <a:sy n="70" d="100"/>
        </p:scale>
        <p:origin x="-1566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748576717765351E-2"/>
          <c:y val="4.666173944657942E-2"/>
          <c:w val="0.68887874522931014"/>
          <c:h val="0.83687959887280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Prekomjerna tjelesna masa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I raz. OŠ</c:v>
                </c:pt>
                <c:pt idx="1">
                  <c:v>V raz OŠ</c:v>
                </c:pt>
                <c:pt idx="2">
                  <c:v>VIII raz OŠ</c:v>
                </c:pt>
                <c:pt idx="3">
                  <c:v>I raz. SŠ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40.9</c:v>
                </c:pt>
                <c:pt idx="2">
                  <c:v>31.4</c:v>
                </c:pt>
                <c:pt idx="3">
                  <c:v>25.1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Aktivni sportaši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I raz. OŠ</c:v>
                </c:pt>
                <c:pt idx="1">
                  <c:v>V raz OŠ</c:v>
                </c:pt>
                <c:pt idx="2">
                  <c:v>VIII raz OŠ</c:v>
                </c:pt>
                <c:pt idx="3">
                  <c:v>I raz. SŠ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52.5</c:v>
                </c:pt>
                <c:pt idx="1">
                  <c:v>62.9</c:v>
                </c:pt>
                <c:pt idx="2">
                  <c:v>58.7</c:v>
                </c:pt>
                <c:pt idx="3">
                  <c:v>42.2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I raz. OŠ</c:v>
                </c:pt>
                <c:pt idx="1">
                  <c:v>V raz OŠ</c:v>
                </c:pt>
                <c:pt idx="2">
                  <c:v>VIII raz OŠ</c:v>
                </c:pt>
                <c:pt idx="3">
                  <c:v>I raz. SŠ</c:v>
                </c:pt>
              </c:strCache>
            </c:strRef>
          </c:cat>
          <c:val>
            <c:numRef>
              <c:f>Sheet1!$D$2:$D$5</c:f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Aktivna rekreacija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I raz. OŠ</c:v>
                </c:pt>
                <c:pt idx="1">
                  <c:v>V raz OŠ</c:v>
                </c:pt>
                <c:pt idx="2">
                  <c:v>VIII raz OŠ</c:v>
                </c:pt>
                <c:pt idx="3">
                  <c:v>I raz. SŠ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3.4</c:v>
                </c:pt>
                <c:pt idx="1">
                  <c:v>8</c:v>
                </c:pt>
                <c:pt idx="2">
                  <c:v>8</c:v>
                </c:pt>
                <c:pt idx="3">
                  <c:v>16.8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764416"/>
        <c:axId val="138598272"/>
      </c:lineChart>
      <c:catAx>
        <c:axId val="136764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sr-Latn-RS"/>
          </a:p>
        </c:txPr>
        <c:crossAx val="138598272"/>
        <c:crosses val="autoZero"/>
        <c:auto val="1"/>
        <c:lblAlgn val="ctr"/>
        <c:lblOffset val="100"/>
        <c:noMultiLvlLbl val="0"/>
      </c:catAx>
      <c:valAx>
        <c:axId val="138598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sr-Latn-RS"/>
          </a:p>
        </c:txPr>
        <c:crossAx val="136764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334068748652796"/>
          <c:y val="0.28324529144828559"/>
          <c:w val="0.21699747676467976"/>
          <c:h val="0.43350941710342888"/>
        </c:manualLayout>
      </c:layout>
      <c:overlay val="0"/>
      <c:txPr>
        <a:bodyPr/>
        <a:lstStyle/>
        <a:p>
          <a:pPr>
            <a:defRPr sz="1800"/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748576717765351E-2"/>
          <c:y val="4.666173944657942E-2"/>
          <c:w val="0.68887874522931014"/>
          <c:h val="0.83687959887280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Prekomjerna tjelesna masa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I raz OŠ</c:v>
                </c:pt>
                <c:pt idx="1">
                  <c:v>V raz OŠ</c:v>
                </c:pt>
                <c:pt idx="2">
                  <c:v>VIII raz OŠ</c:v>
                </c:pt>
                <c:pt idx="3">
                  <c:v>I  raz SŠ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42.2</c:v>
                </c:pt>
                <c:pt idx="1">
                  <c:v>40.299999999999997</c:v>
                </c:pt>
                <c:pt idx="2">
                  <c:v>31.5</c:v>
                </c:pt>
                <c:pt idx="3">
                  <c:v>40.700000000000003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Aktivne sportašice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I raz OŠ</c:v>
                </c:pt>
                <c:pt idx="1">
                  <c:v>V raz OŠ</c:v>
                </c:pt>
                <c:pt idx="2">
                  <c:v>VIII raz OŠ</c:v>
                </c:pt>
                <c:pt idx="3">
                  <c:v>I  raz SŠ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55.1</c:v>
                </c:pt>
                <c:pt idx="2">
                  <c:v>36.6</c:v>
                </c:pt>
                <c:pt idx="3">
                  <c:v>25.2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Aktivna rekreacija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I raz OŠ</c:v>
                </c:pt>
                <c:pt idx="1">
                  <c:v>V raz OŠ</c:v>
                </c:pt>
                <c:pt idx="2">
                  <c:v>VIII raz OŠ</c:v>
                </c:pt>
                <c:pt idx="3">
                  <c:v>I  raz SŠ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4.5</c:v>
                </c:pt>
                <c:pt idx="1">
                  <c:v>15.2</c:v>
                </c:pt>
                <c:pt idx="2">
                  <c:v>24.1</c:v>
                </c:pt>
                <c:pt idx="3">
                  <c:v>22.3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76128"/>
        <c:axId val="47777664"/>
      </c:lineChart>
      <c:catAx>
        <c:axId val="47776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sr-Latn-RS"/>
          </a:p>
        </c:txPr>
        <c:crossAx val="47777664"/>
        <c:crosses val="autoZero"/>
        <c:auto val="1"/>
        <c:lblAlgn val="ctr"/>
        <c:lblOffset val="100"/>
        <c:noMultiLvlLbl val="0"/>
      </c:catAx>
      <c:valAx>
        <c:axId val="47777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sr-Latn-RS"/>
          </a:p>
        </c:txPr>
        <c:crossAx val="47776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96548619828318"/>
          <c:y val="0.28324529144828559"/>
          <c:w val="0.24437267805292451"/>
          <c:h val="0.43350941710342888"/>
        </c:manualLayout>
      </c:layout>
      <c:overlay val="0"/>
      <c:txPr>
        <a:bodyPr/>
        <a:lstStyle/>
        <a:p>
          <a:pPr>
            <a:defRPr sz="1800"/>
          </a:pPr>
          <a:endParaRPr lang="sr-Latn-R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CE997-E7B3-473F-8B4E-59E46CD1227E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r-HR"/>
        </a:p>
      </dgm:t>
    </dgm:pt>
    <dgm:pt modelId="{0EE16E32-6018-4E8E-A9B6-24634F58C796}">
      <dgm:prSet/>
      <dgm:spPr>
        <a:solidFill>
          <a:schemeClr val="accent6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pPr algn="ctr" rtl="0"/>
          <a:r>
            <a:rPr lang="hr-HR" i="1" dirty="0" smtClean="0"/>
            <a:t>Tjelesna aktivnost – preduvjet za zdravlje</a:t>
          </a:r>
          <a:endParaRPr lang="hr-HR" i="1" dirty="0"/>
        </a:p>
      </dgm:t>
    </dgm:pt>
    <dgm:pt modelId="{22E17D09-30AD-4D17-96FC-3AB2DF1C1A18}" type="parTrans" cxnId="{1F9DB7EF-6DBF-4F8A-85A9-674E368A6909}">
      <dgm:prSet/>
      <dgm:spPr/>
      <dgm:t>
        <a:bodyPr/>
        <a:lstStyle/>
        <a:p>
          <a:endParaRPr lang="hr-HR"/>
        </a:p>
      </dgm:t>
    </dgm:pt>
    <dgm:pt modelId="{F07CC449-86A3-43C3-A8DD-9BDB0F0A2769}" type="sibTrans" cxnId="{1F9DB7EF-6DBF-4F8A-85A9-674E368A6909}">
      <dgm:prSet/>
      <dgm:spPr/>
      <dgm:t>
        <a:bodyPr/>
        <a:lstStyle/>
        <a:p>
          <a:endParaRPr lang="hr-HR"/>
        </a:p>
      </dgm:t>
    </dgm:pt>
    <dgm:pt modelId="{831A805D-348D-4F52-97D7-B173C8A98F78}" type="pres">
      <dgm:prSet presAssocID="{337CE997-E7B3-473F-8B4E-59E46CD122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5C2AB29-B630-4A4F-9307-370685170871}" type="pres">
      <dgm:prSet presAssocID="{0EE16E32-6018-4E8E-A9B6-24634F58C796}" presName="parentText" presStyleLbl="node1" presStyleIdx="0" presStyleCnt="1" custLinFactNeighborX="1431" custLinFactNeighborY="-2891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F9DB7EF-6DBF-4F8A-85A9-674E368A6909}" srcId="{337CE997-E7B3-473F-8B4E-59E46CD1227E}" destId="{0EE16E32-6018-4E8E-A9B6-24634F58C796}" srcOrd="0" destOrd="0" parTransId="{22E17D09-30AD-4D17-96FC-3AB2DF1C1A18}" sibTransId="{F07CC449-86A3-43C3-A8DD-9BDB0F0A2769}"/>
    <dgm:cxn modelId="{3342E3A3-9861-457E-A813-30A364322CF6}" type="presOf" srcId="{337CE997-E7B3-473F-8B4E-59E46CD1227E}" destId="{831A805D-348D-4F52-97D7-B173C8A98F78}" srcOrd="0" destOrd="0" presId="urn:microsoft.com/office/officeart/2005/8/layout/vList2"/>
    <dgm:cxn modelId="{29BADCFD-63A9-45F2-9A26-AD2A94F7E87D}" type="presOf" srcId="{0EE16E32-6018-4E8E-A9B6-24634F58C796}" destId="{D5C2AB29-B630-4A4F-9307-370685170871}" srcOrd="0" destOrd="0" presId="urn:microsoft.com/office/officeart/2005/8/layout/vList2"/>
    <dgm:cxn modelId="{49BA3B5F-D9BE-43BC-82D4-CF9DDA130D59}" type="presParOf" srcId="{831A805D-348D-4F52-97D7-B173C8A98F78}" destId="{D5C2AB29-B630-4A4F-9307-3706851708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027E64-E2D2-468C-B0D0-ABE10C91C36B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hr-HR"/>
        </a:p>
      </dgm:t>
    </dgm:pt>
    <dgm:pt modelId="{99A1D12D-BEA8-45A0-B5FE-91BD892EE1C9}">
      <dgm:prSet phldrT="[Tekst]"/>
      <dgm:spPr/>
      <dgm:t>
        <a:bodyPr/>
        <a:lstStyle/>
        <a:p>
          <a:r>
            <a:rPr lang="hr-HR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rPr>
            <a:t>Zdravstvene dobrobiti (prevencija pretilosti, osteoporoze, koronarne bolesti srca, </a:t>
          </a:r>
          <a:r>
            <a:rPr lang="hr-HR" b="1" i="1" dirty="0" err="1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rPr>
            <a:t>ateroskleroze</a:t>
          </a:r>
          <a:r>
            <a:rPr lang="hr-HR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rPr>
            <a:t>, šećerne bolesti, povećanje mišićnog i </a:t>
          </a:r>
          <a:r>
            <a:rPr lang="hr-HR" b="1" i="1" dirty="0" err="1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rPr>
            <a:t>kardiorespiratornog</a:t>
          </a:r>
          <a:r>
            <a:rPr lang="hr-HR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rPr>
            <a:t> fitnesa…)</a:t>
          </a:r>
        </a:p>
      </dgm:t>
    </dgm:pt>
    <dgm:pt modelId="{DA7CE569-D540-49A5-8624-FF6499AB1715}" type="parTrans" cxnId="{8479C2F4-D7B4-4DE0-8A5D-977E901B4C6F}">
      <dgm:prSet/>
      <dgm:spPr/>
      <dgm:t>
        <a:bodyPr/>
        <a:lstStyle/>
        <a:p>
          <a:endParaRPr lang="hr-HR"/>
        </a:p>
      </dgm:t>
    </dgm:pt>
    <dgm:pt modelId="{D9F7FF72-0390-4662-AC2E-ECC3EDD94D09}" type="sibTrans" cxnId="{8479C2F4-D7B4-4DE0-8A5D-977E901B4C6F}">
      <dgm:prSet/>
      <dgm:spPr/>
      <dgm:t>
        <a:bodyPr/>
        <a:lstStyle/>
        <a:p>
          <a:endParaRPr lang="hr-HR"/>
        </a:p>
      </dgm:t>
    </dgm:pt>
    <dgm:pt modelId="{333AD4B1-359C-49C0-9391-F927AA8E47E5}">
      <dgm:prSet/>
      <dgm:spPr/>
      <dgm:t>
        <a:bodyPr/>
        <a:lstStyle/>
        <a:p>
          <a:r>
            <a:rPr lang="hr-HR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rPr>
            <a:t>Razvijanje samopouzdanja i osjećaja zadovoljstva</a:t>
          </a:r>
        </a:p>
      </dgm:t>
    </dgm:pt>
    <dgm:pt modelId="{493DB8FB-BC0B-44DC-89E9-4AF08D14186A}" type="parTrans" cxnId="{0E31BAF2-4E8A-4A9D-AD67-132F2ADCB587}">
      <dgm:prSet/>
      <dgm:spPr/>
      <dgm:t>
        <a:bodyPr/>
        <a:lstStyle/>
        <a:p>
          <a:endParaRPr lang="hr-HR"/>
        </a:p>
      </dgm:t>
    </dgm:pt>
    <dgm:pt modelId="{19532746-134D-4946-8548-1280B53FB8C4}" type="sibTrans" cxnId="{0E31BAF2-4E8A-4A9D-AD67-132F2ADCB587}">
      <dgm:prSet/>
      <dgm:spPr/>
      <dgm:t>
        <a:bodyPr/>
        <a:lstStyle/>
        <a:p>
          <a:endParaRPr lang="hr-HR"/>
        </a:p>
      </dgm:t>
    </dgm:pt>
    <dgm:pt modelId="{DD5FDAB5-D51A-42D7-BEB6-45521D1DDA88}">
      <dgm:prSet/>
      <dgm:spPr/>
      <dgm:t>
        <a:bodyPr/>
        <a:lstStyle/>
        <a:p>
          <a:r>
            <a:rPr lang="hr-HR" b="1" i="1" dirty="0" err="1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rPr>
            <a:t>Inkluzija</a:t>
          </a:r>
          <a:r>
            <a:rPr lang="hr-HR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rPr>
            <a:t> i jačanje društvenih veza</a:t>
          </a:r>
        </a:p>
      </dgm:t>
    </dgm:pt>
    <dgm:pt modelId="{A2915C04-8A67-4730-BDCD-299637E690B9}" type="parTrans" cxnId="{C76DD1CB-4ADA-48DA-B3BE-AEE519AAB26F}">
      <dgm:prSet/>
      <dgm:spPr/>
      <dgm:t>
        <a:bodyPr/>
        <a:lstStyle/>
        <a:p>
          <a:endParaRPr lang="hr-HR"/>
        </a:p>
      </dgm:t>
    </dgm:pt>
    <dgm:pt modelId="{ED28AB3A-27CA-4E4E-A1AC-39FABCAE61B4}" type="sibTrans" cxnId="{C76DD1CB-4ADA-48DA-B3BE-AEE519AAB26F}">
      <dgm:prSet/>
      <dgm:spPr/>
      <dgm:t>
        <a:bodyPr/>
        <a:lstStyle/>
        <a:p>
          <a:endParaRPr lang="hr-HR"/>
        </a:p>
      </dgm:t>
    </dgm:pt>
    <dgm:pt modelId="{CACB99D2-685F-4EAC-AD86-BC68D173D4A8}">
      <dgm:prSet/>
      <dgm:spPr/>
      <dgm:t>
        <a:bodyPr/>
        <a:lstStyle/>
        <a:p>
          <a:r>
            <a:rPr lang="hr-HR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rPr>
            <a:t>Povećanje kvalitete života </a:t>
          </a:r>
        </a:p>
      </dgm:t>
    </dgm:pt>
    <dgm:pt modelId="{25E38338-A97F-427B-96FB-D9CBEAD2B9AE}" type="parTrans" cxnId="{64A8C815-0C82-4CBD-9634-88D3F21ADDB3}">
      <dgm:prSet/>
      <dgm:spPr/>
      <dgm:t>
        <a:bodyPr/>
        <a:lstStyle/>
        <a:p>
          <a:endParaRPr lang="hr-HR"/>
        </a:p>
      </dgm:t>
    </dgm:pt>
    <dgm:pt modelId="{F439D577-A2DB-4F22-8B2C-C238BC154D5D}" type="sibTrans" cxnId="{64A8C815-0C82-4CBD-9634-88D3F21ADDB3}">
      <dgm:prSet/>
      <dgm:spPr/>
      <dgm:t>
        <a:bodyPr/>
        <a:lstStyle/>
        <a:p>
          <a:endParaRPr lang="hr-HR"/>
        </a:p>
      </dgm:t>
    </dgm:pt>
    <dgm:pt modelId="{3B589289-6DCD-4DF7-9C69-C73EB5589D53}">
      <dgm:prSet/>
      <dgm:spPr/>
      <dgm:t>
        <a:bodyPr/>
        <a:lstStyle/>
        <a:p>
          <a:r>
            <a:rPr lang="hr-HR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rPr>
            <a:t>U tjelesnu aktivnost moraju se uključiti i roditelji/skrbnici djece i mladih s poteškoćama čime se djeluje na kvalitetu života cijele obitelji</a:t>
          </a:r>
        </a:p>
      </dgm:t>
    </dgm:pt>
    <dgm:pt modelId="{208CFA83-A24C-44D0-A32E-61D3EC54A642}" type="parTrans" cxnId="{03674AD4-8D8A-4089-AA7D-59DE5BE088C8}">
      <dgm:prSet/>
      <dgm:spPr/>
      <dgm:t>
        <a:bodyPr/>
        <a:lstStyle/>
        <a:p>
          <a:endParaRPr lang="hr-HR"/>
        </a:p>
      </dgm:t>
    </dgm:pt>
    <dgm:pt modelId="{32CD29D4-B2D5-4D87-8C70-53638F2BE04B}" type="sibTrans" cxnId="{03674AD4-8D8A-4089-AA7D-59DE5BE088C8}">
      <dgm:prSet/>
      <dgm:spPr/>
      <dgm:t>
        <a:bodyPr/>
        <a:lstStyle/>
        <a:p>
          <a:endParaRPr lang="hr-HR"/>
        </a:p>
      </dgm:t>
    </dgm:pt>
    <dgm:pt modelId="{1E923897-FDCF-4387-8405-5DD89A14E1BE}">
      <dgm:prSet/>
      <dgm:spPr/>
      <dgm:t>
        <a:bodyPr/>
        <a:lstStyle/>
        <a:p>
          <a:r>
            <a:rPr lang="hr-HR" b="1" i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rPr>
            <a:t>Osvješćivanje posredno cijele zajednice u cilju izgradnje pozitivnog ozračja za uključivanje mladih osoba s poteškoćama u svakodnevni život i tjelesnu aktivnost</a:t>
          </a:r>
        </a:p>
      </dgm:t>
    </dgm:pt>
    <dgm:pt modelId="{A5D6A32C-9F90-4315-A61F-2C47091FF3D9}" type="parTrans" cxnId="{B430BB3A-69F8-43AB-AA88-C4839DF1AF62}">
      <dgm:prSet/>
      <dgm:spPr/>
      <dgm:t>
        <a:bodyPr/>
        <a:lstStyle/>
        <a:p>
          <a:endParaRPr lang="hr-HR"/>
        </a:p>
      </dgm:t>
    </dgm:pt>
    <dgm:pt modelId="{46EA1DA2-E47A-4768-A5D3-89DB3E6CB9AE}" type="sibTrans" cxnId="{B430BB3A-69F8-43AB-AA88-C4839DF1AF62}">
      <dgm:prSet/>
      <dgm:spPr/>
      <dgm:t>
        <a:bodyPr/>
        <a:lstStyle/>
        <a:p>
          <a:endParaRPr lang="hr-HR"/>
        </a:p>
      </dgm:t>
    </dgm:pt>
    <dgm:pt modelId="{80CD7DDA-2459-4114-8422-10D1181F430A}" type="pres">
      <dgm:prSet presAssocID="{3C027E64-E2D2-468C-B0D0-ABE10C91C3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0858AD7-429D-41B1-845C-7CCBC8587001}" type="pres">
      <dgm:prSet presAssocID="{99A1D12D-BEA8-45A0-B5FE-91BD892EE1C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F858D2-23BE-48EA-B665-ECF8BA2622CF}" type="pres">
      <dgm:prSet presAssocID="{D9F7FF72-0390-4662-AC2E-ECC3EDD94D09}" presName="spacer" presStyleCnt="0"/>
      <dgm:spPr/>
      <dgm:t>
        <a:bodyPr/>
        <a:lstStyle/>
        <a:p>
          <a:endParaRPr lang="hr-HR"/>
        </a:p>
      </dgm:t>
    </dgm:pt>
    <dgm:pt modelId="{E8DF1691-AD17-4D3D-A55F-64664D3F5EAA}" type="pres">
      <dgm:prSet presAssocID="{333AD4B1-359C-49C0-9391-F927AA8E47E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E583BD-64C1-4478-8CB6-6B690BCC4ECE}" type="pres">
      <dgm:prSet presAssocID="{19532746-134D-4946-8548-1280B53FB8C4}" presName="spacer" presStyleCnt="0"/>
      <dgm:spPr/>
      <dgm:t>
        <a:bodyPr/>
        <a:lstStyle/>
        <a:p>
          <a:endParaRPr lang="hr-HR"/>
        </a:p>
      </dgm:t>
    </dgm:pt>
    <dgm:pt modelId="{1EE8DF68-BCE9-417C-8459-59E5BD1894B5}" type="pres">
      <dgm:prSet presAssocID="{DD5FDAB5-D51A-42D7-BEB6-45521D1DDA8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1572CE-3FD0-4954-86CE-B1EE48E30392}" type="pres">
      <dgm:prSet presAssocID="{ED28AB3A-27CA-4E4E-A1AC-39FABCAE61B4}" presName="spacer" presStyleCnt="0"/>
      <dgm:spPr/>
      <dgm:t>
        <a:bodyPr/>
        <a:lstStyle/>
        <a:p>
          <a:endParaRPr lang="hr-HR"/>
        </a:p>
      </dgm:t>
    </dgm:pt>
    <dgm:pt modelId="{17E50546-0D0A-45A3-8CA8-028D46F695AD}" type="pres">
      <dgm:prSet presAssocID="{CACB99D2-685F-4EAC-AD86-BC68D173D4A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F770EA-2519-47A5-ABA2-5A29746D82AB}" type="pres">
      <dgm:prSet presAssocID="{F439D577-A2DB-4F22-8B2C-C238BC154D5D}" presName="spacer" presStyleCnt="0"/>
      <dgm:spPr/>
      <dgm:t>
        <a:bodyPr/>
        <a:lstStyle/>
        <a:p>
          <a:endParaRPr lang="hr-HR"/>
        </a:p>
      </dgm:t>
    </dgm:pt>
    <dgm:pt modelId="{A04348D9-8223-4168-9CB6-0C62DDA19F55}" type="pres">
      <dgm:prSet presAssocID="{3B589289-6DCD-4DF7-9C69-C73EB5589D5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D308EA-BCFB-44A7-80CB-1DE8398BC6D6}" type="pres">
      <dgm:prSet presAssocID="{32CD29D4-B2D5-4D87-8C70-53638F2BE04B}" presName="spacer" presStyleCnt="0"/>
      <dgm:spPr/>
      <dgm:t>
        <a:bodyPr/>
        <a:lstStyle/>
        <a:p>
          <a:endParaRPr lang="hr-HR"/>
        </a:p>
      </dgm:t>
    </dgm:pt>
    <dgm:pt modelId="{8CA9A3DF-4CA9-4881-ACDC-803A40D2C0C1}" type="pres">
      <dgm:prSet presAssocID="{1E923897-FDCF-4387-8405-5DD89A14E1B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76DD1CB-4ADA-48DA-B3BE-AEE519AAB26F}" srcId="{3C027E64-E2D2-468C-B0D0-ABE10C91C36B}" destId="{DD5FDAB5-D51A-42D7-BEB6-45521D1DDA88}" srcOrd="2" destOrd="0" parTransId="{A2915C04-8A67-4730-BDCD-299637E690B9}" sibTransId="{ED28AB3A-27CA-4E4E-A1AC-39FABCAE61B4}"/>
    <dgm:cxn modelId="{64A8C815-0C82-4CBD-9634-88D3F21ADDB3}" srcId="{3C027E64-E2D2-468C-B0D0-ABE10C91C36B}" destId="{CACB99D2-685F-4EAC-AD86-BC68D173D4A8}" srcOrd="3" destOrd="0" parTransId="{25E38338-A97F-427B-96FB-D9CBEAD2B9AE}" sibTransId="{F439D577-A2DB-4F22-8B2C-C238BC154D5D}"/>
    <dgm:cxn modelId="{F13A01CB-DD7B-4098-BA63-800D6285883E}" type="presOf" srcId="{CACB99D2-685F-4EAC-AD86-BC68D173D4A8}" destId="{17E50546-0D0A-45A3-8CA8-028D46F695AD}" srcOrd="0" destOrd="0" presId="urn:microsoft.com/office/officeart/2005/8/layout/vList2"/>
    <dgm:cxn modelId="{8479C2F4-D7B4-4DE0-8A5D-977E901B4C6F}" srcId="{3C027E64-E2D2-468C-B0D0-ABE10C91C36B}" destId="{99A1D12D-BEA8-45A0-B5FE-91BD892EE1C9}" srcOrd="0" destOrd="0" parTransId="{DA7CE569-D540-49A5-8624-FF6499AB1715}" sibTransId="{D9F7FF72-0390-4662-AC2E-ECC3EDD94D09}"/>
    <dgm:cxn modelId="{E5C8DF4D-7052-45F1-9F07-164BD03F09F2}" type="presOf" srcId="{333AD4B1-359C-49C0-9391-F927AA8E47E5}" destId="{E8DF1691-AD17-4D3D-A55F-64664D3F5EAA}" srcOrd="0" destOrd="0" presId="urn:microsoft.com/office/officeart/2005/8/layout/vList2"/>
    <dgm:cxn modelId="{DA23F5DC-595B-4C00-9D84-B0D960948679}" type="presOf" srcId="{1E923897-FDCF-4387-8405-5DD89A14E1BE}" destId="{8CA9A3DF-4CA9-4881-ACDC-803A40D2C0C1}" srcOrd="0" destOrd="0" presId="urn:microsoft.com/office/officeart/2005/8/layout/vList2"/>
    <dgm:cxn modelId="{03674AD4-8D8A-4089-AA7D-59DE5BE088C8}" srcId="{3C027E64-E2D2-468C-B0D0-ABE10C91C36B}" destId="{3B589289-6DCD-4DF7-9C69-C73EB5589D53}" srcOrd="4" destOrd="0" parTransId="{208CFA83-A24C-44D0-A32E-61D3EC54A642}" sibTransId="{32CD29D4-B2D5-4D87-8C70-53638F2BE04B}"/>
    <dgm:cxn modelId="{D16596AC-A668-4AFE-9F75-8B8D2E822106}" type="presOf" srcId="{DD5FDAB5-D51A-42D7-BEB6-45521D1DDA88}" destId="{1EE8DF68-BCE9-417C-8459-59E5BD1894B5}" srcOrd="0" destOrd="0" presId="urn:microsoft.com/office/officeart/2005/8/layout/vList2"/>
    <dgm:cxn modelId="{FADA38BE-1047-4995-8596-31ADF3C3DB20}" type="presOf" srcId="{3B589289-6DCD-4DF7-9C69-C73EB5589D53}" destId="{A04348D9-8223-4168-9CB6-0C62DDA19F55}" srcOrd="0" destOrd="0" presId="urn:microsoft.com/office/officeart/2005/8/layout/vList2"/>
    <dgm:cxn modelId="{B430BB3A-69F8-43AB-AA88-C4839DF1AF62}" srcId="{3C027E64-E2D2-468C-B0D0-ABE10C91C36B}" destId="{1E923897-FDCF-4387-8405-5DD89A14E1BE}" srcOrd="5" destOrd="0" parTransId="{A5D6A32C-9F90-4315-A61F-2C47091FF3D9}" sibTransId="{46EA1DA2-E47A-4768-A5D3-89DB3E6CB9AE}"/>
    <dgm:cxn modelId="{D3838B8D-81B7-4A32-91BD-C744EBD34535}" type="presOf" srcId="{99A1D12D-BEA8-45A0-B5FE-91BD892EE1C9}" destId="{E0858AD7-429D-41B1-845C-7CCBC8587001}" srcOrd="0" destOrd="0" presId="urn:microsoft.com/office/officeart/2005/8/layout/vList2"/>
    <dgm:cxn modelId="{2A8A60E2-7988-4407-84A8-AB4E6CB03E95}" type="presOf" srcId="{3C027E64-E2D2-468C-B0D0-ABE10C91C36B}" destId="{80CD7DDA-2459-4114-8422-10D1181F430A}" srcOrd="0" destOrd="0" presId="urn:microsoft.com/office/officeart/2005/8/layout/vList2"/>
    <dgm:cxn modelId="{0E31BAF2-4E8A-4A9D-AD67-132F2ADCB587}" srcId="{3C027E64-E2D2-468C-B0D0-ABE10C91C36B}" destId="{333AD4B1-359C-49C0-9391-F927AA8E47E5}" srcOrd="1" destOrd="0" parTransId="{493DB8FB-BC0B-44DC-89E9-4AF08D14186A}" sibTransId="{19532746-134D-4946-8548-1280B53FB8C4}"/>
    <dgm:cxn modelId="{16EF096A-C162-4366-A055-FB255AD1107F}" type="presParOf" srcId="{80CD7DDA-2459-4114-8422-10D1181F430A}" destId="{E0858AD7-429D-41B1-845C-7CCBC8587001}" srcOrd="0" destOrd="0" presId="urn:microsoft.com/office/officeart/2005/8/layout/vList2"/>
    <dgm:cxn modelId="{17B5DC95-16DC-4C15-B879-ED7D68E838F8}" type="presParOf" srcId="{80CD7DDA-2459-4114-8422-10D1181F430A}" destId="{73F858D2-23BE-48EA-B665-ECF8BA2622CF}" srcOrd="1" destOrd="0" presId="urn:microsoft.com/office/officeart/2005/8/layout/vList2"/>
    <dgm:cxn modelId="{15DC290F-DDDF-40C6-9F2B-1BCCC6B40CBD}" type="presParOf" srcId="{80CD7DDA-2459-4114-8422-10D1181F430A}" destId="{E8DF1691-AD17-4D3D-A55F-64664D3F5EAA}" srcOrd="2" destOrd="0" presId="urn:microsoft.com/office/officeart/2005/8/layout/vList2"/>
    <dgm:cxn modelId="{BE2AF370-9E92-46B0-9C1D-C3D0504AFEE4}" type="presParOf" srcId="{80CD7DDA-2459-4114-8422-10D1181F430A}" destId="{EAE583BD-64C1-4478-8CB6-6B690BCC4ECE}" srcOrd="3" destOrd="0" presId="urn:microsoft.com/office/officeart/2005/8/layout/vList2"/>
    <dgm:cxn modelId="{DFB530AA-5C3E-4720-BA02-33ACB93F97B0}" type="presParOf" srcId="{80CD7DDA-2459-4114-8422-10D1181F430A}" destId="{1EE8DF68-BCE9-417C-8459-59E5BD1894B5}" srcOrd="4" destOrd="0" presId="urn:microsoft.com/office/officeart/2005/8/layout/vList2"/>
    <dgm:cxn modelId="{2964D142-27B9-406E-A3AF-BAAAE5B36642}" type="presParOf" srcId="{80CD7DDA-2459-4114-8422-10D1181F430A}" destId="{701572CE-3FD0-4954-86CE-B1EE48E30392}" srcOrd="5" destOrd="0" presId="urn:microsoft.com/office/officeart/2005/8/layout/vList2"/>
    <dgm:cxn modelId="{B3426A9E-49B7-4EE7-B31C-35D93CEA0378}" type="presParOf" srcId="{80CD7DDA-2459-4114-8422-10D1181F430A}" destId="{17E50546-0D0A-45A3-8CA8-028D46F695AD}" srcOrd="6" destOrd="0" presId="urn:microsoft.com/office/officeart/2005/8/layout/vList2"/>
    <dgm:cxn modelId="{C47E392A-01D7-4977-BA2A-AC6D413240CD}" type="presParOf" srcId="{80CD7DDA-2459-4114-8422-10D1181F430A}" destId="{8AF770EA-2519-47A5-ABA2-5A29746D82AB}" srcOrd="7" destOrd="0" presId="urn:microsoft.com/office/officeart/2005/8/layout/vList2"/>
    <dgm:cxn modelId="{61F34B14-601D-44C5-8AD0-716A3E317874}" type="presParOf" srcId="{80CD7DDA-2459-4114-8422-10D1181F430A}" destId="{A04348D9-8223-4168-9CB6-0C62DDA19F55}" srcOrd="8" destOrd="0" presId="urn:microsoft.com/office/officeart/2005/8/layout/vList2"/>
    <dgm:cxn modelId="{6205FBFA-49E6-4A79-B9D8-57A00832800F}" type="presParOf" srcId="{80CD7DDA-2459-4114-8422-10D1181F430A}" destId="{68D308EA-BCFB-44A7-80CB-1DE8398BC6D6}" srcOrd="9" destOrd="0" presId="urn:microsoft.com/office/officeart/2005/8/layout/vList2"/>
    <dgm:cxn modelId="{AE36A3C3-CB32-4E0E-903D-77447F00EE56}" type="presParOf" srcId="{80CD7DDA-2459-4114-8422-10D1181F430A}" destId="{8CA9A3DF-4CA9-4881-ACDC-803A40D2C0C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784564-B6B7-4F6B-B6F7-94C69BEB59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3FDBFAF-1ED1-4CDA-B4D9-329881CFD147}">
      <dgm:prSet/>
      <dgm:spPr>
        <a:solidFill>
          <a:srgbClr val="92D050">
            <a:alpha val="20000"/>
          </a:srgbClr>
        </a:solidFill>
      </dgm:spPr>
      <dgm:t>
        <a:bodyPr/>
        <a:lstStyle/>
        <a:p>
          <a:pPr algn="r" rtl="0"/>
          <a:r>
            <a:rPr lang="hr-HR" b="1" dirty="0" err="1" smtClean="0">
              <a:solidFill>
                <a:srgbClr val="003300"/>
              </a:solidFill>
            </a:rPr>
            <a:t>mr.sc</a:t>
          </a:r>
          <a:r>
            <a:rPr lang="hr-HR" b="1" dirty="0" smtClean="0">
              <a:solidFill>
                <a:srgbClr val="003300"/>
              </a:solidFill>
            </a:rPr>
            <a:t>. Danijela </a:t>
          </a:r>
          <a:r>
            <a:rPr lang="hr-HR" b="1" dirty="0" err="1" smtClean="0">
              <a:solidFill>
                <a:srgbClr val="003300"/>
              </a:solidFill>
            </a:rPr>
            <a:t>Lazarić</a:t>
          </a:r>
          <a:r>
            <a:rPr lang="hr-HR" b="1" dirty="0" smtClean="0">
              <a:solidFill>
                <a:srgbClr val="003300"/>
              </a:solidFill>
            </a:rPr>
            <a:t>-Zec, dr.med.spec.epidemiolog</a:t>
          </a:r>
          <a:endParaRPr lang="hr-HR" b="1" dirty="0">
            <a:solidFill>
              <a:srgbClr val="003300"/>
            </a:solidFill>
          </a:endParaRPr>
        </a:p>
      </dgm:t>
    </dgm:pt>
    <dgm:pt modelId="{E222C3A4-B6D6-4391-9827-A8208E8090FC}" type="parTrans" cxnId="{F3E710B0-2DBD-43AB-B41A-AB1EF23FF6BE}">
      <dgm:prSet/>
      <dgm:spPr/>
      <dgm:t>
        <a:bodyPr/>
        <a:lstStyle/>
        <a:p>
          <a:endParaRPr lang="hr-HR"/>
        </a:p>
      </dgm:t>
    </dgm:pt>
    <dgm:pt modelId="{B5575525-5B30-4E6E-9C57-D1A54494B555}" type="sibTrans" cxnId="{F3E710B0-2DBD-43AB-B41A-AB1EF23FF6BE}">
      <dgm:prSet/>
      <dgm:spPr/>
      <dgm:t>
        <a:bodyPr/>
        <a:lstStyle/>
        <a:p>
          <a:endParaRPr lang="hr-HR"/>
        </a:p>
      </dgm:t>
    </dgm:pt>
    <dgm:pt modelId="{9D113511-F18E-4FAD-802A-9F5B0AD759FE}" type="pres">
      <dgm:prSet presAssocID="{B5784564-B6B7-4F6B-B6F7-94C69BEB59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CB0B30C-5316-4860-9E31-5E0944DB0C10}" type="pres">
      <dgm:prSet presAssocID="{D3FDBFAF-1ED1-4CDA-B4D9-329881CFD14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3E710B0-2DBD-43AB-B41A-AB1EF23FF6BE}" srcId="{B5784564-B6B7-4F6B-B6F7-94C69BEB59C4}" destId="{D3FDBFAF-1ED1-4CDA-B4D9-329881CFD147}" srcOrd="0" destOrd="0" parTransId="{E222C3A4-B6D6-4391-9827-A8208E8090FC}" sibTransId="{B5575525-5B30-4E6E-9C57-D1A54494B555}"/>
    <dgm:cxn modelId="{C1C2B91F-D07A-4448-8E88-85C36CF91615}" type="presOf" srcId="{D3FDBFAF-1ED1-4CDA-B4D9-329881CFD147}" destId="{0CB0B30C-5316-4860-9E31-5E0944DB0C10}" srcOrd="0" destOrd="0" presId="urn:microsoft.com/office/officeart/2005/8/layout/vList2"/>
    <dgm:cxn modelId="{3C57884D-6556-41D3-A842-A624A3B760A5}" type="presOf" srcId="{B5784564-B6B7-4F6B-B6F7-94C69BEB59C4}" destId="{9D113511-F18E-4FAD-802A-9F5B0AD759FE}" srcOrd="0" destOrd="0" presId="urn:microsoft.com/office/officeart/2005/8/layout/vList2"/>
    <dgm:cxn modelId="{7A5E34CD-85FA-4890-92E1-504677D5B5CD}" type="presParOf" srcId="{9D113511-F18E-4FAD-802A-9F5B0AD759FE}" destId="{0CB0B30C-5316-4860-9E31-5E0944DB0C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1BFD0F-4531-4709-B4BD-371BF11E9E1D}" type="doc">
      <dgm:prSet loTypeId="urn:microsoft.com/office/officeart/2008/layout/LinedList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hr-HR"/>
        </a:p>
      </dgm:t>
    </dgm:pt>
    <dgm:pt modelId="{C85A4EB7-4BAC-4E98-B38C-94A8C8706962}">
      <dgm:prSet phldrT="[Tekst]" custT="1"/>
      <dgm:spPr/>
      <dgm:t>
        <a:bodyPr/>
        <a:lstStyle/>
        <a:p>
          <a:pPr algn="ctr"/>
          <a:r>
            <a:rPr lang="hr-HR" sz="2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pravilan rast i razvoj koštano mišićnog sustava (</a:t>
          </a:r>
          <a:r>
            <a:rPr lang="en-AU" sz="2400" b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izgradnj</a:t>
          </a:r>
          <a:r>
            <a:rPr lang="hr-HR" sz="2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a</a:t>
          </a:r>
          <a:r>
            <a:rPr lang="en-AU" sz="2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hr-HR" sz="2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kosti</a:t>
          </a:r>
          <a:r>
            <a:rPr lang="en-AU" sz="2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, </a:t>
          </a:r>
          <a:r>
            <a:rPr lang="hr-HR" sz="2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mišić</a:t>
          </a:r>
          <a:r>
            <a:rPr lang="en-AU" sz="2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a </a:t>
          </a:r>
          <a:r>
            <a:rPr lang="en-AU" sz="2400" b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i</a:t>
          </a:r>
          <a:r>
            <a:rPr lang="en-AU" sz="2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hr-HR" sz="2400" b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zglobov</a:t>
          </a:r>
          <a:r>
            <a:rPr lang="en-AU" sz="2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a, </a:t>
          </a:r>
          <a:r>
            <a:rPr lang="en-AU" sz="2400" b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te</a:t>
          </a:r>
          <a:r>
            <a:rPr lang="en-AU" sz="2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AU" sz="2400" b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povećanje</a:t>
          </a:r>
          <a:r>
            <a:rPr lang="en-AU" sz="2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AU" sz="2400" b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mišićne</a:t>
          </a:r>
          <a:r>
            <a:rPr lang="en-AU" sz="2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AU" sz="2400" b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i</a:t>
          </a:r>
          <a:r>
            <a:rPr lang="en-AU" sz="2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AU" sz="2400" b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koštane</a:t>
          </a:r>
          <a:r>
            <a:rPr lang="en-AU" sz="2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AU" sz="2400" b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mase</a:t>
          </a:r>
          <a:r>
            <a:rPr lang="hr-HR" sz="2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);</a:t>
          </a:r>
          <a:endParaRPr lang="hr-HR" sz="2400" b="0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gm:t>
    </dgm:pt>
    <dgm:pt modelId="{C38BEB11-67BD-484C-8A78-EDFF5FE7FBE5}" type="sibTrans" cxnId="{6615D556-8C51-4F08-B0AC-9E6DFDFB8DCD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E293B156-3971-4E95-9AA8-2BADC3FB4DE3}" type="parTrans" cxnId="{6615D556-8C51-4F08-B0AC-9E6DFDFB8DCD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AB7020D8-003B-4B88-AEDD-824593A54AF0}">
      <dgm:prSet custT="1"/>
      <dgm:spPr/>
      <dgm:t>
        <a:bodyPr/>
        <a:lstStyle/>
        <a:p>
          <a:pPr algn="ctr"/>
          <a:r>
            <a:rPr lang="hr-HR" sz="2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zdravlje </a:t>
          </a:r>
          <a:r>
            <a:rPr lang="hr-HR" sz="2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srčano-žilnog i </a:t>
          </a:r>
          <a:r>
            <a:rPr lang="hr-HR" sz="2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dišnog sustava (srce, krvne žile i pluća);</a:t>
          </a:r>
          <a:endParaRPr lang="hr-HR" sz="2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935FDFC-0AE0-4606-9EF4-4348658528D8}" type="parTrans" cxnId="{677944E8-3A40-497E-9480-CD3911003618}">
      <dgm:prSet/>
      <dgm:spPr/>
      <dgm:t>
        <a:bodyPr/>
        <a:lstStyle/>
        <a:p>
          <a:endParaRPr lang="hr-HR"/>
        </a:p>
      </dgm:t>
    </dgm:pt>
    <dgm:pt modelId="{3AF346A5-960E-4BDC-9412-266487BC306E}" type="sibTrans" cxnId="{677944E8-3A40-497E-9480-CD3911003618}">
      <dgm:prSet/>
      <dgm:spPr/>
      <dgm:t>
        <a:bodyPr/>
        <a:lstStyle/>
        <a:p>
          <a:endParaRPr lang="hr-HR"/>
        </a:p>
      </dgm:t>
    </dgm:pt>
    <dgm:pt modelId="{D65792F2-D600-46EB-99CA-61542A292DF5}">
      <dgm:prSet custT="1"/>
      <dgm:spPr/>
      <dgm:t>
        <a:bodyPr/>
        <a:lstStyle/>
        <a:p>
          <a:pPr algn="ctr"/>
          <a:r>
            <a:rPr lang="hr-HR" sz="2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razvoj </a:t>
          </a:r>
          <a:r>
            <a:rPr lang="hr-HR" sz="2400" b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neuromuskularne</a:t>
          </a:r>
          <a:r>
            <a:rPr lang="hr-HR" sz="2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 koordinacija i kontrole pokreta; </a:t>
          </a:r>
          <a:endParaRPr lang="hr-HR" sz="2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24093C0-6E89-4C61-846A-A0614D8E9707}" type="parTrans" cxnId="{00841921-9A05-45E7-AD2E-099FAC67DC9E}">
      <dgm:prSet/>
      <dgm:spPr/>
      <dgm:t>
        <a:bodyPr/>
        <a:lstStyle/>
        <a:p>
          <a:endParaRPr lang="hr-HR"/>
        </a:p>
      </dgm:t>
    </dgm:pt>
    <dgm:pt modelId="{7373CCCC-F9A3-4584-959F-9C390536EA47}" type="sibTrans" cxnId="{00841921-9A05-45E7-AD2E-099FAC67DC9E}">
      <dgm:prSet/>
      <dgm:spPr/>
      <dgm:t>
        <a:bodyPr/>
        <a:lstStyle/>
        <a:p>
          <a:endParaRPr lang="hr-HR"/>
        </a:p>
      </dgm:t>
    </dgm:pt>
    <dgm:pt modelId="{EBB164F5-7967-488A-9F63-D3E21CE27133}">
      <dgm:prSet custT="1"/>
      <dgm:spPr/>
      <dgm:t>
        <a:bodyPr/>
        <a:lstStyle/>
        <a:p>
          <a:pPr algn="ctr"/>
          <a:r>
            <a:rPr lang="hr-HR" sz="24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održavanje poželjne tjelesne težine.</a:t>
          </a:r>
          <a:endParaRPr lang="hr-HR" sz="24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382E5E1-0258-49AB-BAF6-1F245CB59E55}" type="parTrans" cxnId="{97BC8331-B1B9-44E2-86C7-45D2D857F35A}">
      <dgm:prSet/>
      <dgm:spPr/>
      <dgm:t>
        <a:bodyPr/>
        <a:lstStyle/>
        <a:p>
          <a:endParaRPr lang="hr-HR"/>
        </a:p>
      </dgm:t>
    </dgm:pt>
    <dgm:pt modelId="{C9342822-BE44-4E4B-960D-031B2C966A03}" type="sibTrans" cxnId="{97BC8331-B1B9-44E2-86C7-45D2D857F35A}">
      <dgm:prSet/>
      <dgm:spPr/>
      <dgm:t>
        <a:bodyPr/>
        <a:lstStyle/>
        <a:p>
          <a:endParaRPr lang="hr-HR"/>
        </a:p>
      </dgm:t>
    </dgm:pt>
    <dgm:pt modelId="{139197AD-F1D5-4884-BD0E-BFDC2A80FD25}" type="pres">
      <dgm:prSet presAssocID="{DF1BFD0F-4531-4709-B4BD-371BF11E9E1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AB070D75-2CD3-4E49-891B-16FFC5B60934}" type="pres">
      <dgm:prSet presAssocID="{C85A4EB7-4BAC-4E98-B38C-94A8C8706962}" presName="thickLine" presStyleLbl="alignNode1" presStyleIdx="0" presStyleCnt="4"/>
      <dgm:spPr/>
    </dgm:pt>
    <dgm:pt modelId="{D404E28B-CF36-42AF-9C32-32D704EC5138}" type="pres">
      <dgm:prSet presAssocID="{C85A4EB7-4BAC-4E98-B38C-94A8C8706962}" presName="horz1" presStyleCnt="0"/>
      <dgm:spPr/>
    </dgm:pt>
    <dgm:pt modelId="{023F4FE0-B17B-4CFC-896B-157F0B7BE216}" type="pres">
      <dgm:prSet presAssocID="{C85A4EB7-4BAC-4E98-B38C-94A8C8706962}" presName="tx1" presStyleLbl="revTx" presStyleIdx="0" presStyleCnt="4" custScaleY="71890"/>
      <dgm:spPr/>
      <dgm:t>
        <a:bodyPr/>
        <a:lstStyle/>
        <a:p>
          <a:endParaRPr lang="hr-HR"/>
        </a:p>
      </dgm:t>
    </dgm:pt>
    <dgm:pt modelId="{DD929454-0740-4AFD-8F35-A346D66207BE}" type="pres">
      <dgm:prSet presAssocID="{C85A4EB7-4BAC-4E98-B38C-94A8C8706962}" presName="vert1" presStyleCnt="0"/>
      <dgm:spPr/>
    </dgm:pt>
    <dgm:pt modelId="{520900A6-A9D3-4855-9CBC-DF5216C11DDB}" type="pres">
      <dgm:prSet presAssocID="{AB7020D8-003B-4B88-AEDD-824593A54AF0}" presName="thickLine" presStyleLbl="alignNode1" presStyleIdx="1" presStyleCnt="4"/>
      <dgm:spPr/>
    </dgm:pt>
    <dgm:pt modelId="{B40946EB-530D-44CC-A7B2-608C8C6EB4A9}" type="pres">
      <dgm:prSet presAssocID="{AB7020D8-003B-4B88-AEDD-824593A54AF0}" presName="horz1" presStyleCnt="0"/>
      <dgm:spPr/>
    </dgm:pt>
    <dgm:pt modelId="{4B9B1529-633D-49FF-8673-0575084B9571}" type="pres">
      <dgm:prSet presAssocID="{AB7020D8-003B-4B88-AEDD-824593A54AF0}" presName="tx1" presStyleLbl="revTx" presStyleIdx="1" presStyleCnt="4" custScaleY="64145"/>
      <dgm:spPr/>
      <dgm:t>
        <a:bodyPr/>
        <a:lstStyle/>
        <a:p>
          <a:endParaRPr lang="hr-HR"/>
        </a:p>
      </dgm:t>
    </dgm:pt>
    <dgm:pt modelId="{E99BDBBB-B8F2-45FB-B258-1C5B86BDCC4A}" type="pres">
      <dgm:prSet presAssocID="{AB7020D8-003B-4B88-AEDD-824593A54AF0}" presName="vert1" presStyleCnt="0"/>
      <dgm:spPr/>
    </dgm:pt>
    <dgm:pt modelId="{2CACAD50-D393-4ACA-B8DA-F67348D3F089}" type="pres">
      <dgm:prSet presAssocID="{D65792F2-D600-46EB-99CA-61542A292DF5}" presName="thickLine" presStyleLbl="alignNode1" presStyleIdx="2" presStyleCnt="4"/>
      <dgm:spPr/>
    </dgm:pt>
    <dgm:pt modelId="{DD22C6C6-7972-4F12-896C-79FAA4665229}" type="pres">
      <dgm:prSet presAssocID="{D65792F2-D600-46EB-99CA-61542A292DF5}" presName="horz1" presStyleCnt="0"/>
      <dgm:spPr/>
    </dgm:pt>
    <dgm:pt modelId="{A6C2552C-AB4C-4305-B1A1-2A4D8A2422AA}" type="pres">
      <dgm:prSet presAssocID="{D65792F2-D600-46EB-99CA-61542A292DF5}" presName="tx1" presStyleLbl="revTx" presStyleIdx="2" presStyleCnt="4" custScaleY="57915"/>
      <dgm:spPr/>
      <dgm:t>
        <a:bodyPr/>
        <a:lstStyle/>
        <a:p>
          <a:endParaRPr lang="hr-HR"/>
        </a:p>
      </dgm:t>
    </dgm:pt>
    <dgm:pt modelId="{802FA6E9-76A7-4B2C-9EEA-9D09BE85FE3B}" type="pres">
      <dgm:prSet presAssocID="{D65792F2-D600-46EB-99CA-61542A292DF5}" presName="vert1" presStyleCnt="0"/>
      <dgm:spPr/>
    </dgm:pt>
    <dgm:pt modelId="{0E823062-30F3-4C39-8F1C-C08010B78726}" type="pres">
      <dgm:prSet presAssocID="{EBB164F5-7967-488A-9F63-D3E21CE27133}" presName="thickLine" presStyleLbl="alignNode1" presStyleIdx="3" presStyleCnt="4"/>
      <dgm:spPr/>
    </dgm:pt>
    <dgm:pt modelId="{B50749C7-1140-4E4C-8102-684E55440E96}" type="pres">
      <dgm:prSet presAssocID="{EBB164F5-7967-488A-9F63-D3E21CE27133}" presName="horz1" presStyleCnt="0"/>
      <dgm:spPr/>
    </dgm:pt>
    <dgm:pt modelId="{212B1620-366D-47BD-BEC5-9172311AF59A}" type="pres">
      <dgm:prSet presAssocID="{EBB164F5-7967-488A-9F63-D3E21CE27133}" presName="tx1" presStyleLbl="revTx" presStyleIdx="3" presStyleCnt="4"/>
      <dgm:spPr/>
      <dgm:t>
        <a:bodyPr/>
        <a:lstStyle/>
        <a:p>
          <a:endParaRPr lang="hr-HR"/>
        </a:p>
      </dgm:t>
    </dgm:pt>
    <dgm:pt modelId="{4865F71D-27A6-4DC7-9DD7-C8922E0729E1}" type="pres">
      <dgm:prSet presAssocID="{EBB164F5-7967-488A-9F63-D3E21CE27133}" presName="vert1" presStyleCnt="0"/>
      <dgm:spPr/>
    </dgm:pt>
  </dgm:ptLst>
  <dgm:cxnLst>
    <dgm:cxn modelId="{677944E8-3A40-497E-9480-CD3911003618}" srcId="{DF1BFD0F-4531-4709-B4BD-371BF11E9E1D}" destId="{AB7020D8-003B-4B88-AEDD-824593A54AF0}" srcOrd="1" destOrd="0" parTransId="{F935FDFC-0AE0-4606-9EF4-4348658528D8}" sibTransId="{3AF346A5-960E-4BDC-9412-266487BC306E}"/>
    <dgm:cxn modelId="{97BC8331-B1B9-44E2-86C7-45D2D857F35A}" srcId="{DF1BFD0F-4531-4709-B4BD-371BF11E9E1D}" destId="{EBB164F5-7967-488A-9F63-D3E21CE27133}" srcOrd="3" destOrd="0" parTransId="{C382E5E1-0258-49AB-BAF6-1F245CB59E55}" sibTransId="{C9342822-BE44-4E4B-960D-031B2C966A03}"/>
    <dgm:cxn modelId="{D98F93E0-EE5A-4AD0-BAAF-70A06B5EB59A}" type="presOf" srcId="{DF1BFD0F-4531-4709-B4BD-371BF11E9E1D}" destId="{139197AD-F1D5-4884-BD0E-BFDC2A80FD25}" srcOrd="0" destOrd="0" presId="urn:microsoft.com/office/officeart/2008/layout/LinedList"/>
    <dgm:cxn modelId="{19EA3D23-1438-4F5D-84B6-7C961815DDB3}" type="presOf" srcId="{EBB164F5-7967-488A-9F63-D3E21CE27133}" destId="{212B1620-366D-47BD-BEC5-9172311AF59A}" srcOrd="0" destOrd="0" presId="urn:microsoft.com/office/officeart/2008/layout/LinedList"/>
    <dgm:cxn modelId="{00841921-9A05-45E7-AD2E-099FAC67DC9E}" srcId="{DF1BFD0F-4531-4709-B4BD-371BF11E9E1D}" destId="{D65792F2-D600-46EB-99CA-61542A292DF5}" srcOrd="2" destOrd="0" parTransId="{A24093C0-6E89-4C61-846A-A0614D8E9707}" sibTransId="{7373CCCC-F9A3-4584-959F-9C390536EA47}"/>
    <dgm:cxn modelId="{C44A66E4-7F60-4C70-BE2E-0AD6CAC900DB}" type="presOf" srcId="{C85A4EB7-4BAC-4E98-B38C-94A8C8706962}" destId="{023F4FE0-B17B-4CFC-896B-157F0B7BE216}" srcOrd="0" destOrd="0" presId="urn:microsoft.com/office/officeart/2008/layout/LinedList"/>
    <dgm:cxn modelId="{4B5CAA48-B00F-4CA6-9048-8AF3E82F37E4}" type="presOf" srcId="{D65792F2-D600-46EB-99CA-61542A292DF5}" destId="{A6C2552C-AB4C-4305-B1A1-2A4D8A2422AA}" srcOrd="0" destOrd="0" presId="urn:microsoft.com/office/officeart/2008/layout/LinedList"/>
    <dgm:cxn modelId="{6615D556-8C51-4F08-B0AC-9E6DFDFB8DCD}" srcId="{DF1BFD0F-4531-4709-B4BD-371BF11E9E1D}" destId="{C85A4EB7-4BAC-4E98-B38C-94A8C8706962}" srcOrd="0" destOrd="0" parTransId="{E293B156-3971-4E95-9AA8-2BADC3FB4DE3}" sibTransId="{C38BEB11-67BD-484C-8A78-EDFF5FE7FBE5}"/>
    <dgm:cxn modelId="{C8D4F754-C74F-4DC1-9D36-3318F5F63C62}" type="presOf" srcId="{AB7020D8-003B-4B88-AEDD-824593A54AF0}" destId="{4B9B1529-633D-49FF-8673-0575084B9571}" srcOrd="0" destOrd="0" presId="urn:microsoft.com/office/officeart/2008/layout/LinedList"/>
    <dgm:cxn modelId="{40CE6E03-7372-492C-8DC0-98093BE0AB51}" type="presParOf" srcId="{139197AD-F1D5-4884-BD0E-BFDC2A80FD25}" destId="{AB070D75-2CD3-4E49-891B-16FFC5B60934}" srcOrd="0" destOrd="0" presId="urn:microsoft.com/office/officeart/2008/layout/LinedList"/>
    <dgm:cxn modelId="{E000B78E-710F-40D4-9188-9899EFC0A0AC}" type="presParOf" srcId="{139197AD-F1D5-4884-BD0E-BFDC2A80FD25}" destId="{D404E28B-CF36-42AF-9C32-32D704EC5138}" srcOrd="1" destOrd="0" presId="urn:microsoft.com/office/officeart/2008/layout/LinedList"/>
    <dgm:cxn modelId="{D0DB8C5D-51E2-4FF4-B279-4EA0160C76B2}" type="presParOf" srcId="{D404E28B-CF36-42AF-9C32-32D704EC5138}" destId="{023F4FE0-B17B-4CFC-896B-157F0B7BE216}" srcOrd="0" destOrd="0" presId="urn:microsoft.com/office/officeart/2008/layout/LinedList"/>
    <dgm:cxn modelId="{0C7B6436-8424-43EF-ABD8-16F23F365EF6}" type="presParOf" srcId="{D404E28B-CF36-42AF-9C32-32D704EC5138}" destId="{DD929454-0740-4AFD-8F35-A346D66207BE}" srcOrd="1" destOrd="0" presId="urn:microsoft.com/office/officeart/2008/layout/LinedList"/>
    <dgm:cxn modelId="{288CB9C7-17D9-4EFE-BF05-790B02B541F9}" type="presParOf" srcId="{139197AD-F1D5-4884-BD0E-BFDC2A80FD25}" destId="{520900A6-A9D3-4855-9CBC-DF5216C11DDB}" srcOrd="2" destOrd="0" presId="urn:microsoft.com/office/officeart/2008/layout/LinedList"/>
    <dgm:cxn modelId="{1E272E41-DBBB-4974-B08C-B8EA75EB923D}" type="presParOf" srcId="{139197AD-F1D5-4884-BD0E-BFDC2A80FD25}" destId="{B40946EB-530D-44CC-A7B2-608C8C6EB4A9}" srcOrd="3" destOrd="0" presId="urn:microsoft.com/office/officeart/2008/layout/LinedList"/>
    <dgm:cxn modelId="{6F1E5D71-5088-4FCF-9A79-CA5C280BCADF}" type="presParOf" srcId="{B40946EB-530D-44CC-A7B2-608C8C6EB4A9}" destId="{4B9B1529-633D-49FF-8673-0575084B9571}" srcOrd="0" destOrd="0" presId="urn:microsoft.com/office/officeart/2008/layout/LinedList"/>
    <dgm:cxn modelId="{522F408B-07E4-40DD-8AAC-2105D416866E}" type="presParOf" srcId="{B40946EB-530D-44CC-A7B2-608C8C6EB4A9}" destId="{E99BDBBB-B8F2-45FB-B258-1C5B86BDCC4A}" srcOrd="1" destOrd="0" presId="urn:microsoft.com/office/officeart/2008/layout/LinedList"/>
    <dgm:cxn modelId="{724093B4-BA3D-439E-88CD-8847EE28A718}" type="presParOf" srcId="{139197AD-F1D5-4884-BD0E-BFDC2A80FD25}" destId="{2CACAD50-D393-4ACA-B8DA-F67348D3F089}" srcOrd="4" destOrd="0" presId="urn:microsoft.com/office/officeart/2008/layout/LinedList"/>
    <dgm:cxn modelId="{9F790E00-BE34-40B7-9925-52D8AE6C65E8}" type="presParOf" srcId="{139197AD-F1D5-4884-BD0E-BFDC2A80FD25}" destId="{DD22C6C6-7972-4F12-896C-79FAA4665229}" srcOrd="5" destOrd="0" presId="urn:microsoft.com/office/officeart/2008/layout/LinedList"/>
    <dgm:cxn modelId="{59133166-CC39-4225-BEFC-2EB0A016C896}" type="presParOf" srcId="{DD22C6C6-7972-4F12-896C-79FAA4665229}" destId="{A6C2552C-AB4C-4305-B1A1-2A4D8A2422AA}" srcOrd="0" destOrd="0" presId="urn:microsoft.com/office/officeart/2008/layout/LinedList"/>
    <dgm:cxn modelId="{42F7D8DD-6298-475D-8576-2C90B653D254}" type="presParOf" srcId="{DD22C6C6-7972-4F12-896C-79FAA4665229}" destId="{802FA6E9-76A7-4B2C-9EEA-9D09BE85FE3B}" srcOrd="1" destOrd="0" presId="urn:microsoft.com/office/officeart/2008/layout/LinedList"/>
    <dgm:cxn modelId="{5BBDE8E4-7F7B-4382-BA43-D1F152B45B94}" type="presParOf" srcId="{139197AD-F1D5-4884-BD0E-BFDC2A80FD25}" destId="{0E823062-30F3-4C39-8F1C-C08010B78726}" srcOrd="6" destOrd="0" presId="urn:microsoft.com/office/officeart/2008/layout/LinedList"/>
    <dgm:cxn modelId="{91F38F69-75AA-44B0-AA3A-09AB3D5BEC9C}" type="presParOf" srcId="{139197AD-F1D5-4884-BD0E-BFDC2A80FD25}" destId="{B50749C7-1140-4E4C-8102-684E55440E96}" srcOrd="7" destOrd="0" presId="urn:microsoft.com/office/officeart/2008/layout/LinedList"/>
    <dgm:cxn modelId="{2DDD5D8E-7C4F-41BA-9B68-B2CA827450E9}" type="presParOf" srcId="{B50749C7-1140-4E4C-8102-684E55440E96}" destId="{212B1620-366D-47BD-BEC5-9172311AF59A}" srcOrd="0" destOrd="0" presId="urn:microsoft.com/office/officeart/2008/layout/LinedList"/>
    <dgm:cxn modelId="{D47D5010-0BB4-4E53-888D-84FB7B52E48F}" type="presParOf" srcId="{B50749C7-1140-4E4C-8102-684E55440E96}" destId="{4865F71D-27A6-4DC7-9DD7-C8922E0729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1BFD0F-4531-4709-B4BD-371BF11E9E1D}" type="doc">
      <dgm:prSet loTypeId="urn:microsoft.com/office/officeart/2008/layout/LinedList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hr-HR"/>
        </a:p>
      </dgm:t>
    </dgm:pt>
    <dgm:pt modelId="{C85A4EB7-4BAC-4E98-B38C-94A8C8706962}">
      <dgm:prSet phldrT="[Tekst]" custT="1"/>
      <dgm:spPr/>
      <dgm:t>
        <a:bodyPr/>
        <a:lstStyle/>
        <a:p>
          <a:pPr algn="ctr"/>
          <a:r>
            <a:rPr lang="hr-HR" sz="2000" b="0" dirty="0" smtClean="0"/>
            <a:t>poboljšane kognitivne funkcije (koncentracija, pamćenje, organizacija, planiranje i pažnja)</a:t>
          </a:r>
          <a:endParaRPr lang="hr-HR" sz="2000" b="0" dirty="0">
            <a:latin typeface="+mn-lt"/>
          </a:endParaRPr>
        </a:p>
      </dgm:t>
    </dgm:pt>
    <dgm:pt modelId="{E293B156-3971-4E95-9AA8-2BADC3FB4DE3}" type="parTrans" cxnId="{6615D556-8C51-4F08-B0AC-9E6DFDFB8DCD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C38BEB11-67BD-484C-8A78-EDFF5FE7FBE5}" type="sibTrans" cxnId="{6615D556-8C51-4F08-B0AC-9E6DFDFB8DCD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CEE2D790-882E-4E74-8625-0A526ABB6DF3}">
      <dgm:prSet custT="1"/>
      <dgm:spPr/>
      <dgm:t>
        <a:bodyPr/>
        <a:lstStyle/>
        <a:p>
          <a:pPr algn="ctr"/>
          <a:r>
            <a:rPr lang="hr-HR" sz="2000" i="1" dirty="0" smtClean="0"/>
            <a:t>socijalni razvoj, komunikacija, jačanje socijalnih veza</a:t>
          </a:r>
          <a:endParaRPr lang="hr-HR" sz="2000" b="0" dirty="0">
            <a:latin typeface="+mn-lt"/>
          </a:endParaRPr>
        </a:p>
      </dgm:t>
    </dgm:pt>
    <dgm:pt modelId="{FCE542F7-0056-49A3-8FA1-A42A706A9553}" type="parTrans" cxnId="{1D2DA062-62AE-4DC6-B9F5-2C877CD7C9E9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EFE40C71-7B5B-4171-A65C-48A9986C8840}" type="sibTrans" cxnId="{1D2DA062-62AE-4DC6-B9F5-2C877CD7C9E9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ABF262E2-BAC8-4241-A37D-BA4757598D19}">
      <dgm:prSet custT="1"/>
      <dgm:spPr/>
      <dgm:t>
        <a:bodyPr/>
        <a:lstStyle/>
        <a:p>
          <a:pPr algn="ctr"/>
          <a:r>
            <a:rPr lang="hr-HR" sz="2000" b="0" dirty="0" smtClean="0"/>
            <a:t>uspješnije suočavanje sa stresom, bolja kvaliteta sna </a:t>
          </a:r>
          <a:endParaRPr lang="hr-HR" sz="2000" b="0" dirty="0"/>
        </a:p>
      </dgm:t>
    </dgm:pt>
    <dgm:pt modelId="{09855D66-5430-4130-8174-5CE40A99C60E}" type="parTrans" cxnId="{9064FCD5-CACE-4004-87F1-16506DC2D4E9}">
      <dgm:prSet/>
      <dgm:spPr/>
      <dgm:t>
        <a:bodyPr/>
        <a:lstStyle/>
        <a:p>
          <a:endParaRPr lang="hr-HR"/>
        </a:p>
      </dgm:t>
    </dgm:pt>
    <dgm:pt modelId="{57A81CC0-B4C5-43B5-8134-14430C60F38F}" type="sibTrans" cxnId="{9064FCD5-CACE-4004-87F1-16506DC2D4E9}">
      <dgm:prSet/>
      <dgm:spPr/>
      <dgm:t>
        <a:bodyPr/>
        <a:lstStyle/>
        <a:p>
          <a:endParaRPr lang="hr-HR"/>
        </a:p>
      </dgm:t>
    </dgm:pt>
    <dgm:pt modelId="{21CBDB87-1704-4581-BE4D-DF751CE2AFCC}">
      <dgm:prSet custT="1"/>
      <dgm:spPr/>
      <dgm:t>
        <a:bodyPr/>
        <a:lstStyle/>
        <a:p>
          <a:pPr algn="ctr"/>
          <a:r>
            <a:rPr lang="hr-HR" sz="2000" b="0" dirty="0" smtClean="0"/>
            <a:t>pozitivna slika o sebi, samopouzdanje te osjećaj zadovoljstva, polet i optimizam</a:t>
          </a:r>
          <a:endParaRPr lang="hr-HR" sz="2000" b="0" dirty="0"/>
        </a:p>
      </dgm:t>
    </dgm:pt>
    <dgm:pt modelId="{A5BF555F-1886-4B0F-8361-598C66D65A60}" type="parTrans" cxnId="{31121FF4-E98C-47CD-8F69-888C58A2C94D}">
      <dgm:prSet/>
      <dgm:spPr/>
      <dgm:t>
        <a:bodyPr/>
        <a:lstStyle/>
        <a:p>
          <a:endParaRPr lang="hr-HR"/>
        </a:p>
      </dgm:t>
    </dgm:pt>
    <dgm:pt modelId="{879FF745-BF7A-4C53-8D62-1B6B4DFEACFB}" type="sibTrans" cxnId="{31121FF4-E98C-47CD-8F69-888C58A2C94D}">
      <dgm:prSet/>
      <dgm:spPr/>
      <dgm:t>
        <a:bodyPr/>
        <a:lstStyle/>
        <a:p>
          <a:endParaRPr lang="hr-HR"/>
        </a:p>
      </dgm:t>
    </dgm:pt>
    <dgm:pt modelId="{753342CA-10F5-4289-82E1-4228163E34F3}">
      <dgm:prSet custT="1"/>
      <dgm:spPr/>
      <dgm:t>
        <a:bodyPr/>
        <a:lstStyle/>
        <a:p>
          <a:pPr algn="ctr"/>
          <a:r>
            <a:rPr lang="hr-HR" sz="2000" i="1" dirty="0" smtClean="0"/>
            <a:t>smanjena zlouporaba alkohola, raznih </a:t>
          </a:r>
          <a:r>
            <a:rPr lang="hr-HR" sz="2000" i="1" dirty="0" err="1" smtClean="0"/>
            <a:t>psihoaktivnih</a:t>
          </a:r>
          <a:r>
            <a:rPr lang="hr-HR" sz="2000" i="1" dirty="0" smtClean="0"/>
            <a:t> droga, pušenja, smanjena pojava društveno neprihvatljivog i kriminalnog ponašanja</a:t>
          </a:r>
          <a:endParaRPr lang="hr-HR" sz="2000" b="0" dirty="0">
            <a:latin typeface="+mn-lt"/>
          </a:endParaRPr>
        </a:p>
      </dgm:t>
    </dgm:pt>
    <dgm:pt modelId="{9DE758DD-2930-4F29-9A8C-48397F21FF17}" type="parTrans" cxnId="{9EF1C584-C8FC-4201-BC7C-3A9118829F5F}">
      <dgm:prSet/>
      <dgm:spPr/>
      <dgm:t>
        <a:bodyPr/>
        <a:lstStyle/>
        <a:p>
          <a:endParaRPr lang="hr-HR"/>
        </a:p>
      </dgm:t>
    </dgm:pt>
    <dgm:pt modelId="{A8A82CD7-D9D6-430B-936F-CC7C4EAAD248}" type="sibTrans" cxnId="{9EF1C584-C8FC-4201-BC7C-3A9118829F5F}">
      <dgm:prSet/>
      <dgm:spPr/>
      <dgm:t>
        <a:bodyPr/>
        <a:lstStyle/>
        <a:p>
          <a:endParaRPr lang="hr-HR"/>
        </a:p>
      </dgm:t>
    </dgm:pt>
    <dgm:pt modelId="{B0469FAF-2D09-4D00-84AE-D3852084B3C3}">
      <dgm:prSet custT="1"/>
      <dgm:spPr/>
      <dgm:t>
        <a:bodyPr/>
        <a:lstStyle/>
        <a:p>
          <a:pPr algn="ctr"/>
          <a:r>
            <a:rPr lang="hr-HR" sz="2000" b="0" dirty="0" smtClean="0"/>
            <a:t>smanjen rizik za depresiju i demenciju</a:t>
          </a:r>
          <a:endParaRPr lang="hr-HR" sz="2000" b="0" dirty="0">
            <a:latin typeface="+mn-lt"/>
          </a:endParaRPr>
        </a:p>
      </dgm:t>
    </dgm:pt>
    <dgm:pt modelId="{AF5E547C-6E0A-48D7-8667-2BE1B3BE5D1C}" type="parTrans" cxnId="{3CC47E5E-73BB-4B8E-95F5-36D256E4EAF2}">
      <dgm:prSet/>
      <dgm:spPr/>
      <dgm:t>
        <a:bodyPr/>
        <a:lstStyle/>
        <a:p>
          <a:endParaRPr lang="hr-HR"/>
        </a:p>
      </dgm:t>
    </dgm:pt>
    <dgm:pt modelId="{8CF13E3E-F3C3-4713-BD3C-585C9AF138C2}" type="sibTrans" cxnId="{3CC47E5E-73BB-4B8E-95F5-36D256E4EAF2}">
      <dgm:prSet/>
      <dgm:spPr/>
      <dgm:t>
        <a:bodyPr/>
        <a:lstStyle/>
        <a:p>
          <a:endParaRPr lang="hr-HR"/>
        </a:p>
      </dgm:t>
    </dgm:pt>
    <dgm:pt modelId="{F8703705-18C9-4C3E-B0C3-B98071A8A4B3}">
      <dgm:prSet custT="1"/>
      <dgm:spPr/>
      <dgm:t>
        <a:bodyPr/>
        <a:lstStyle/>
        <a:p>
          <a:pPr algn="ctr"/>
          <a:r>
            <a:rPr lang="hr-HR" sz="2000" b="0" dirty="0" smtClean="0"/>
            <a:t>pozitivan utjecaj na </a:t>
          </a:r>
          <a:r>
            <a:rPr lang="hr-HR" sz="2000" b="0" dirty="0" smtClean="0"/>
            <a:t>ADHD (p</a:t>
          </a:r>
          <a:r>
            <a:rPr lang="hr-HR" sz="2000" b="0" dirty="0" smtClean="0"/>
            <a:t>oremećaj pozornosti s hiperaktivnošću) </a:t>
          </a:r>
          <a:endParaRPr lang="hr-HR" sz="2000" b="0" dirty="0"/>
        </a:p>
      </dgm:t>
    </dgm:pt>
    <dgm:pt modelId="{CF62A7DC-65E0-45C1-94CB-F2E41EEEB3E5}" type="parTrans" cxnId="{A3842C95-5F43-4E33-89D1-5DD5909E4D9F}">
      <dgm:prSet/>
      <dgm:spPr/>
      <dgm:t>
        <a:bodyPr/>
        <a:lstStyle/>
        <a:p>
          <a:endParaRPr lang="hr-HR"/>
        </a:p>
      </dgm:t>
    </dgm:pt>
    <dgm:pt modelId="{43E16582-0B13-483C-B1DC-5F9072A26AA1}" type="sibTrans" cxnId="{A3842C95-5F43-4E33-89D1-5DD5909E4D9F}">
      <dgm:prSet/>
      <dgm:spPr/>
      <dgm:t>
        <a:bodyPr/>
        <a:lstStyle/>
        <a:p>
          <a:endParaRPr lang="hr-HR"/>
        </a:p>
      </dgm:t>
    </dgm:pt>
    <dgm:pt modelId="{139197AD-F1D5-4884-BD0E-BFDC2A80FD25}" type="pres">
      <dgm:prSet presAssocID="{DF1BFD0F-4531-4709-B4BD-371BF11E9E1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AB070D75-2CD3-4E49-891B-16FFC5B60934}" type="pres">
      <dgm:prSet presAssocID="{C85A4EB7-4BAC-4E98-B38C-94A8C8706962}" presName="thickLine" presStyleLbl="alignNode1" presStyleIdx="0" presStyleCnt="7"/>
      <dgm:spPr/>
    </dgm:pt>
    <dgm:pt modelId="{D404E28B-CF36-42AF-9C32-32D704EC5138}" type="pres">
      <dgm:prSet presAssocID="{C85A4EB7-4BAC-4E98-B38C-94A8C8706962}" presName="horz1" presStyleCnt="0"/>
      <dgm:spPr/>
    </dgm:pt>
    <dgm:pt modelId="{023F4FE0-B17B-4CFC-896B-157F0B7BE216}" type="pres">
      <dgm:prSet presAssocID="{C85A4EB7-4BAC-4E98-B38C-94A8C8706962}" presName="tx1" presStyleLbl="revTx" presStyleIdx="0" presStyleCnt="7" custScaleY="229275"/>
      <dgm:spPr/>
      <dgm:t>
        <a:bodyPr/>
        <a:lstStyle/>
        <a:p>
          <a:endParaRPr lang="hr-HR"/>
        </a:p>
      </dgm:t>
    </dgm:pt>
    <dgm:pt modelId="{DD929454-0740-4AFD-8F35-A346D66207BE}" type="pres">
      <dgm:prSet presAssocID="{C85A4EB7-4BAC-4E98-B38C-94A8C8706962}" presName="vert1" presStyleCnt="0"/>
      <dgm:spPr/>
    </dgm:pt>
    <dgm:pt modelId="{DA679313-700B-4007-A1DF-DA58ED5C87E5}" type="pres">
      <dgm:prSet presAssocID="{ABF262E2-BAC8-4241-A37D-BA4757598D19}" presName="thickLine" presStyleLbl="alignNode1" presStyleIdx="1" presStyleCnt="7"/>
      <dgm:spPr/>
    </dgm:pt>
    <dgm:pt modelId="{237BAE15-6A30-4A60-AE93-E64C5196AE60}" type="pres">
      <dgm:prSet presAssocID="{ABF262E2-BAC8-4241-A37D-BA4757598D19}" presName="horz1" presStyleCnt="0"/>
      <dgm:spPr/>
    </dgm:pt>
    <dgm:pt modelId="{1CE261DE-B32B-44B6-80E8-03EE394F31CD}" type="pres">
      <dgm:prSet presAssocID="{ABF262E2-BAC8-4241-A37D-BA4757598D19}" presName="tx1" presStyleLbl="revTx" presStyleIdx="1" presStyleCnt="7" custScaleY="149051"/>
      <dgm:spPr/>
      <dgm:t>
        <a:bodyPr/>
        <a:lstStyle/>
        <a:p>
          <a:endParaRPr lang="hr-HR"/>
        </a:p>
      </dgm:t>
    </dgm:pt>
    <dgm:pt modelId="{FB74515F-7F2B-423D-8374-99BBDD087D05}" type="pres">
      <dgm:prSet presAssocID="{ABF262E2-BAC8-4241-A37D-BA4757598D19}" presName="vert1" presStyleCnt="0"/>
      <dgm:spPr/>
    </dgm:pt>
    <dgm:pt modelId="{F92C7081-4256-466D-9A01-67CF38D837FB}" type="pres">
      <dgm:prSet presAssocID="{21CBDB87-1704-4581-BE4D-DF751CE2AFCC}" presName="thickLine" presStyleLbl="alignNode1" presStyleIdx="2" presStyleCnt="7"/>
      <dgm:spPr/>
    </dgm:pt>
    <dgm:pt modelId="{05A7DE4B-A764-4915-8B3D-C97C7AE00BFE}" type="pres">
      <dgm:prSet presAssocID="{21CBDB87-1704-4581-BE4D-DF751CE2AFCC}" presName="horz1" presStyleCnt="0"/>
      <dgm:spPr/>
    </dgm:pt>
    <dgm:pt modelId="{A316E918-9F34-4395-A108-767C8A244D1D}" type="pres">
      <dgm:prSet presAssocID="{21CBDB87-1704-4581-BE4D-DF751CE2AFCC}" presName="tx1" presStyleLbl="revTx" presStyleIdx="2" presStyleCnt="7" custScaleY="254827" custLinFactNeighborY="-3904"/>
      <dgm:spPr/>
      <dgm:t>
        <a:bodyPr/>
        <a:lstStyle/>
        <a:p>
          <a:endParaRPr lang="hr-HR"/>
        </a:p>
      </dgm:t>
    </dgm:pt>
    <dgm:pt modelId="{3D477495-01CC-4AE0-ACB9-0E1BDFBD0D87}" type="pres">
      <dgm:prSet presAssocID="{21CBDB87-1704-4581-BE4D-DF751CE2AFCC}" presName="vert1" presStyleCnt="0"/>
      <dgm:spPr/>
    </dgm:pt>
    <dgm:pt modelId="{3F8A7B50-68F5-434D-9EBA-F7BA3B835D98}" type="pres">
      <dgm:prSet presAssocID="{CEE2D790-882E-4E74-8625-0A526ABB6DF3}" presName="thickLine" presStyleLbl="alignNode1" presStyleIdx="3" presStyleCnt="7"/>
      <dgm:spPr/>
    </dgm:pt>
    <dgm:pt modelId="{4EBECD8F-1BFD-4E46-8EEC-6976798662BD}" type="pres">
      <dgm:prSet presAssocID="{CEE2D790-882E-4E74-8625-0A526ABB6DF3}" presName="horz1" presStyleCnt="0"/>
      <dgm:spPr/>
    </dgm:pt>
    <dgm:pt modelId="{2511DD37-043D-4CDF-B345-FAC130E8918B}" type="pres">
      <dgm:prSet presAssocID="{CEE2D790-882E-4E74-8625-0A526ABB6DF3}" presName="tx1" presStyleLbl="revTx" presStyleIdx="3" presStyleCnt="7" custScaleY="191933"/>
      <dgm:spPr/>
      <dgm:t>
        <a:bodyPr/>
        <a:lstStyle/>
        <a:p>
          <a:endParaRPr lang="hr-HR"/>
        </a:p>
      </dgm:t>
    </dgm:pt>
    <dgm:pt modelId="{5B340838-DA2D-4702-ACD2-1214BA872E6F}" type="pres">
      <dgm:prSet presAssocID="{CEE2D790-882E-4E74-8625-0A526ABB6DF3}" presName="vert1" presStyleCnt="0"/>
      <dgm:spPr/>
    </dgm:pt>
    <dgm:pt modelId="{EF440155-D67A-4C7A-A396-277272A69340}" type="pres">
      <dgm:prSet presAssocID="{753342CA-10F5-4289-82E1-4228163E34F3}" presName="thickLine" presStyleLbl="alignNode1" presStyleIdx="4" presStyleCnt="7"/>
      <dgm:spPr/>
    </dgm:pt>
    <dgm:pt modelId="{2C8F02AA-5213-4C55-8C4F-2FE3EB1948EB}" type="pres">
      <dgm:prSet presAssocID="{753342CA-10F5-4289-82E1-4228163E34F3}" presName="horz1" presStyleCnt="0"/>
      <dgm:spPr/>
    </dgm:pt>
    <dgm:pt modelId="{E7C6CD80-C45E-4091-BCA5-8F98F62C1F9E}" type="pres">
      <dgm:prSet presAssocID="{753342CA-10F5-4289-82E1-4228163E34F3}" presName="tx1" presStyleLbl="revTx" presStyleIdx="4" presStyleCnt="7" custScaleY="251541"/>
      <dgm:spPr/>
      <dgm:t>
        <a:bodyPr/>
        <a:lstStyle/>
        <a:p>
          <a:endParaRPr lang="hr-HR"/>
        </a:p>
      </dgm:t>
    </dgm:pt>
    <dgm:pt modelId="{E7CC331B-0BE1-47C1-A56C-AC616AA5A609}" type="pres">
      <dgm:prSet presAssocID="{753342CA-10F5-4289-82E1-4228163E34F3}" presName="vert1" presStyleCnt="0"/>
      <dgm:spPr/>
    </dgm:pt>
    <dgm:pt modelId="{8C95B9C5-36D2-4401-AC3F-D1596B6BAF69}" type="pres">
      <dgm:prSet presAssocID="{B0469FAF-2D09-4D00-84AE-D3852084B3C3}" presName="thickLine" presStyleLbl="alignNode1" presStyleIdx="5" presStyleCnt="7"/>
      <dgm:spPr/>
    </dgm:pt>
    <dgm:pt modelId="{D7DC6021-0858-4AE4-B48E-76465C72AE2C}" type="pres">
      <dgm:prSet presAssocID="{B0469FAF-2D09-4D00-84AE-D3852084B3C3}" presName="horz1" presStyleCnt="0"/>
      <dgm:spPr/>
    </dgm:pt>
    <dgm:pt modelId="{19667DD9-6DB2-45FD-BFE6-D569AB8A36E8}" type="pres">
      <dgm:prSet presAssocID="{B0469FAF-2D09-4D00-84AE-D3852084B3C3}" presName="tx1" presStyleLbl="revTx" presStyleIdx="5" presStyleCnt="7" custScaleY="173535" custLinFactNeighborY="12412"/>
      <dgm:spPr/>
      <dgm:t>
        <a:bodyPr/>
        <a:lstStyle/>
        <a:p>
          <a:endParaRPr lang="hr-HR"/>
        </a:p>
      </dgm:t>
    </dgm:pt>
    <dgm:pt modelId="{9E81685E-9229-415F-933E-4F28FE92E2D4}" type="pres">
      <dgm:prSet presAssocID="{B0469FAF-2D09-4D00-84AE-D3852084B3C3}" presName="vert1" presStyleCnt="0"/>
      <dgm:spPr/>
    </dgm:pt>
    <dgm:pt modelId="{214EB7AE-9EA3-475E-BA5A-C1B97887E743}" type="pres">
      <dgm:prSet presAssocID="{F8703705-18C9-4C3E-B0C3-B98071A8A4B3}" presName="thickLine" presStyleLbl="alignNode1" presStyleIdx="6" presStyleCnt="7"/>
      <dgm:spPr/>
    </dgm:pt>
    <dgm:pt modelId="{F96D2460-D1BD-4649-B3BC-B9A627CA1E09}" type="pres">
      <dgm:prSet presAssocID="{F8703705-18C9-4C3E-B0C3-B98071A8A4B3}" presName="horz1" presStyleCnt="0"/>
      <dgm:spPr/>
    </dgm:pt>
    <dgm:pt modelId="{27D30561-4BB3-46E1-A4E5-558C3EACE986}" type="pres">
      <dgm:prSet presAssocID="{F8703705-18C9-4C3E-B0C3-B98071A8A4B3}" presName="tx1" presStyleLbl="revTx" presStyleIdx="6" presStyleCnt="7" custScaleY="152662" custLinFactNeighborX="894" custLinFactNeighborY="32690"/>
      <dgm:spPr/>
      <dgm:t>
        <a:bodyPr/>
        <a:lstStyle/>
        <a:p>
          <a:endParaRPr lang="hr-HR"/>
        </a:p>
      </dgm:t>
    </dgm:pt>
    <dgm:pt modelId="{D2082D48-86AF-4DBA-87F1-4CC9ABD88A75}" type="pres">
      <dgm:prSet presAssocID="{F8703705-18C9-4C3E-B0C3-B98071A8A4B3}" presName="vert1" presStyleCnt="0"/>
      <dgm:spPr/>
    </dgm:pt>
  </dgm:ptLst>
  <dgm:cxnLst>
    <dgm:cxn modelId="{AED6926D-C8F6-4E10-87B0-57126298358A}" type="presOf" srcId="{C85A4EB7-4BAC-4E98-B38C-94A8C8706962}" destId="{023F4FE0-B17B-4CFC-896B-157F0B7BE216}" srcOrd="0" destOrd="0" presId="urn:microsoft.com/office/officeart/2008/layout/LinedList"/>
    <dgm:cxn modelId="{A3842C95-5F43-4E33-89D1-5DD5909E4D9F}" srcId="{DF1BFD0F-4531-4709-B4BD-371BF11E9E1D}" destId="{F8703705-18C9-4C3E-B0C3-B98071A8A4B3}" srcOrd="6" destOrd="0" parTransId="{CF62A7DC-65E0-45C1-94CB-F2E41EEEB3E5}" sibTransId="{43E16582-0B13-483C-B1DC-5F9072A26AA1}"/>
    <dgm:cxn modelId="{9EF1C584-C8FC-4201-BC7C-3A9118829F5F}" srcId="{DF1BFD0F-4531-4709-B4BD-371BF11E9E1D}" destId="{753342CA-10F5-4289-82E1-4228163E34F3}" srcOrd="4" destOrd="0" parTransId="{9DE758DD-2930-4F29-9A8C-48397F21FF17}" sibTransId="{A8A82CD7-D9D6-430B-936F-CC7C4EAAD248}"/>
    <dgm:cxn modelId="{F4007784-FC5C-4FDD-A485-3609239E4B63}" type="presOf" srcId="{DF1BFD0F-4531-4709-B4BD-371BF11E9E1D}" destId="{139197AD-F1D5-4884-BD0E-BFDC2A80FD25}" srcOrd="0" destOrd="0" presId="urn:microsoft.com/office/officeart/2008/layout/LinedList"/>
    <dgm:cxn modelId="{92155E77-23F5-4893-8184-39E3A32A62EE}" type="presOf" srcId="{B0469FAF-2D09-4D00-84AE-D3852084B3C3}" destId="{19667DD9-6DB2-45FD-BFE6-D569AB8A36E8}" srcOrd="0" destOrd="0" presId="urn:microsoft.com/office/officeart/2008/layout/LinedList"/>
    <dgm:cxn modelId="{A024BF19-F02F-42E7-B31C-AC654A86212F}" type="presOf" srcId="{ABF262E2-BAC8-4241-A37D-BA4757598D19}" destId="{1CE261DE-B32B-44B6-80E8-03EE394F31CD}" srcOrd="0" destOrd="0" presId="urn:microsoft.com/office/officeart/2008/layout/LinedList"/>
    <dgm:cxn modelId="{9064FCD5-CACE-4004-87F1-16506DC2D4E9}" srcId="{DF1BFD0F-4531-4709-B4BD-371BF11E9E1D}" destId="{ABF262E2-BAC8-4241-A37D-BA4757598D19}" srcOrd="1" destOrd="0" parTransId="{09855D66-5430-4130-8174-5CE40A99C60E}" sibTransId="{57A81CC0-B4C5-43B5-8134-14430C60F38F}"/>
    <dgm:cxn modelId="{A9F5E025-36E6-4359-B27C-A57062F6FDB6}" type="presOf" srcId="{21CBDB87-1704-4581-BE4D-DF751CE2AFCC}" destId="{A316E918-9F34-4395-A108-767C8A244D1D}" srcOrd="0" destOrd="0" presId="urn:microsoft.com/office/officeart/2008/layout/LinedList"/>
    <dgm:cxn modelId="{1D2DA062-62AE-4DC6-B9F5-2C877CD7C9E9}" srcId="{DF1BFD0F-4531-4709-B4BD-371BF11E9E1D}" destId="{CEE2D790-882E-4E74-8625-0A526ABB6DF3}" srcOrd="3" destOrd="0" parTransId="{FCE542F7-0056-49A3-8FA1-A42A706A9553}" sibTransId="{EFE40C71-7B5B-4171-A65C-48A9986C8840}"/>
    <dgm:cxn modelId="{6615D556-8C51-4F08-B0AC-9E6DFDFB8DCD}" srcId="{DF1BFD0F-4531-4709-B4BD-371BF11E9E1D}" destId="{C85A4EB7-4BAC-4E98-B38C-94A8C8706962}" srcOrd="0" destOrd="0" parTransId="{E293B156-3971-4E95-9AA8-2BADC3FB4DE3}" sibTransId="{C38BEB11-67BD-484C-8A78-EDFF5FE7FBE5}"/>
    <dgm:cxn modelId="{4B5D60B3-8ED7-4CBC-A407-ECCCA25324B0}" type="presOf" srcId="{F8703705-18C9-4C3E-B0C3-B98071A8A4B3}" destId="{27D30561-4BB3-46E1-A4E5-558C3EACE986}" srcOrd="0" destOrd="0" presId="urn:microsoft.com/office/officeart/2008/layout/LinedList"/>
    <dgm:cxn modelId="{3CC47E5E-73BB-4B8E-95F5-36D256E4EAF2}" srcId="{DF1BFD0F-4531-4709-B4BD-371BF11E9E1D}" destId="{B0469FAF-2D09-4D00-84AE-D3852084B3C3}" srcOrd="5" destOrd="0" parTransId="{AF5E547C-6E0A-48D7-8667-2BE1B3BE5D1C}" sibTransId="{8CF13E3E-F3C3-4713-BD3C-585C9AF138C2}"/>
    <dgm:cxn modelId="{CF7E36F0-C2C7-42CA-8232-CABAE8199848}" type="presOf" srcId="{753342CA-10F5-4289-82E1-4228163E34F3}" destId="{E7C6CD80-C45E-4091-BCA5-8F98F62C1F9E}" srcOrd="0" destOrd="0" presId="urn:microsoft.com/office/officeart/2008/layout/LinedList"/>
    <dgm:cxn modelId="{31121FF4-E98C-47CD-8F69-888C58A2C94D}" srcId="{DF1BFD0F-4531-4709-B4BD-371BF11E9E1D}" destId="{21CBDB87-1704-4581-BE4D-DF751CE2AFCC}" srcOrd="2" destOrd="0" parTransId="{A5BF555F-1886-4B0F-8361-598C66D65A60}" sibTransId="{879FF745-BF7A-4C53-8D62-1B6B4DFEACFB}"/>
    <dgm:cxn modelId="{78284113-E401-496A-8DF0-C9114CBF7C0F}" type="presOf" srcId="{CEE2D790-882E-4E74-8625-0A526ABB6DF3}" destId="{2511DD37-043D-4CDF-B345-FAC130E8918B}" srcOrd="0" destOrd="0" presId="urn:microsoft.com/office/officeart/2008/layout/LinedList"/>
    <dgm:cxn modelId="{32E372BC-2543-4812-AA8A-712F326EF0D8}" type="presParOf" srcId="{139197AD-F1D5-4884-BD0E-BFDC2A80FD25}" destId="{AB070D75-2CD3-4E49-891B-16FFC5B60934}" srcOrd="0" destOrd="0" presId="urn:microsoft.com/office/officeart/2008/layout/LinedList"/>
    <dgm:cxn modelId="{77D1BA6A-F544-4090-81FC-268D916E99FE}" type="presParOf" srcId="{139197AD-F1D5-4884-BD0E-BFDC2A80FD25}" destId="{D404E28B-CF36-42AF-9C32-32D704EC5138}" srcOrd="1" destOrd="0" presId="urn:microsoft.com/office/officeart/2008/layout/LinedList"/>
    <dgm:cxn modelId="{E0E66FF7-2D47-4F96-B8F4-1CA3F3F3F46F}" type="presParOf" srcId="{D404E28B-CF36-42AF-9C32-32D704EC5138}" destId="{023F4FE0-B17B-4CFC-896B-157F0B7BE216}" srcOrd="0" destOrd="0" presId="urn:microsoft.com/office/officeart/2008/layout/LinedList"/>
    <dgm:cxn modelId="{2AC111FD-83A7-4408-8EC6-CF25DEDD92DD}" type="presParOf" srcId="{D404E28B-CF36-42AF-9C32-32D704EC5138}" destId="{DD929454-0740-4AFD-8F35-A346D66207BE}" srcOrd="1" destOrd="0" presId="urn:microsoft.com/office/officeart/2008/layout/LinedList"/>
    <dgm:cxn modelId="{D3508E94-1893-414B-BB5F-4520252D4F7C}" type="presParOf" srcId="{139197AD-F1D5-4884-BD0E-BFDC2A80FD25}" destId="{DA679313-700B-4007-A1DF-DA58ED5C87E5}" srcOrd="2" destOrd="0" presId="urn:microsoft.com/office/officeart/2008/layout/LinedList"/>
    <dgm:cxn modelId="{D19C14B8-F676-4CEF-9546-0B29E534D985}" type="presParOf" srcId="{139197AD-F1D5-4884-BD0E-BFDC2A80FD25}" destId="{237BAE15-6A30-4A60-AE93-E64C5196AE60}" srcOrd="3" destOrd="0" presId="urn:microsoft.com/office/officeart/2008/layout/LinedList"/>
    <dgm:cxn modelId="{302762A4-A436-4ABD-8286-45EA7B0CFA0F}" type="presParOf" srcId="{237BAE15-6A30-4A60-AE93-E64C5196AE60}" destId="{1CE261DE-B32B-44B6-80E8-03EE394F31CD}" srcOrd="0" destOrd="0" presId="urn:microsoft.com/office/officeart/2008/layout/LinedList"/>
    <dgm:cxn modelId="{1DCFBEC7-6204-41D6-A36F-2447D1E8531E}" type="presParOf" srcId="{237BAE15-6A30-4A60-AE93-E64C5196AE60}" destId="{FB74515F-7F2B-423D-8374-99BBDD087D05}" srcOrd="1" destOrd="0" presId="urn:microsoft.com/office/officeart/2008/layout/LinedList"/>
    <dgm:cxn modelId="{7A559D5E-E700-4308-977B-DFC7237147E8}" type="presParOf" srcId="{139197AD-F1D5-4884-BD0E-BFDC2A80FD25}" destId="{F92C7081-4256-466D-9A01-67CF38D837FB}" srcOrd="4" destOrd="0" presId="urn:microsoft.com/office/officeart/2008/layout/LinedList"/>
    <dgm:cxn modelId="{FE54241F-1D36-4BF1-8F6E-C563727BAACE}" type="presParOf" srcId="{139197AD-F1D5-4884-BD0E-BFDC2A80FD25}" destId="{05A7DE4B-A764-4915-8B3D-C97C7AE00BFE}" srcOrd="5" destOrd="0" presId="urn:microsoft.com/office/officeart/2008/layout/LinedList"/>
    <dgm:cxn modelId="{170F5B25-CA7E-4259-9D38-F0253F24A0BE}" type="presParOf" srcId="{05A7DE4B-A764-4915-8B3D-C97C7AE00BFE}" destId="{A316E918-9F34-4395-A108-767C8A244D1D}" srcOrd="0" destOrd="0" presId="urn:microsoft.com/office/officeart/2008/layout/LinedList"/>
    <dgm:cxn modelId="{B4C575EB-46B1-4719-9E4A-0C980DC6FAC2}" type="presParOf" srcId="{05A7DE4B-A764-4915-8B3D-C97C7AE00BFE}" destId="{3D477495-01CC-4AE0-ACB9-0E1BDFBD0D87}" srcOrd="1" destOrd="0" presId="urn:microsoft.com/office/officeart/2008/layout/LinedList"/>
    <dgm:cxn modelId="{A010C7FF-C923-46A2-BB72-96384C01EB38}" type="presParOf" srcId="{139197AD-F1D5-4884-BD0E-BFDC2A80FD25}" destId="{3F8A7B50-68F5-434D-9EBA-F7BA3B835D98}" srcOrd="6" destOrd="0" presId="urn:microsoft.com/office/officeart/2008/layout/LinedList"/>
    <dgm:cxn modelId="{44031DC0-08CD-4591-A2EF-E47A07531D76}" type="presParOf" srcId="{139197AD-F1D5-4884-BD0E-BFDC2A80FD25}" destId="{4EBECD8F-1BFD-4E46-8EEC-6976798662BD}" srcOrd="7" destOrd="0" presId="urn:microsoft.com/office/officeart/2008/layout/LinedList"/>
    <dgm:cxn modelId="{6676D2F6-0F9F-46DD-A90E-2D22806B8DAF}" type="presParOf" srcId="{4EBECD8F-1BFD-4E46-8EEC-6976798662BD}" destId="{2511DD37-043D-4CDF-B345-FAC130E8918B}" srcOrd="0" destOrd="0" presId="urn:microsoft.com/office/officeart/2008/layout/LinedList"/>
    <dgm:cxn modelId="{BD1E74C7-D115-4D4C-AEE5-054E36CED2BA}" type="presParOf" srcId="{4EBECD8F-1BFD-4E46-8EEC-6976798662BD}" destId="{5B340838-DA2D-4702-ACD2-1214BA872E6F}" srcOrd="1" destOrd="0" presId="urn:microsoft.com/office/officeart/2008/layout/LinedList"/>
    <dgm:cxn modelId="{DBE33C6F-F987-485B-82B3-6FF90FDE7EE6}" type="presParOf" srcId="{139197AD-F1D5-4884-BD0E-BFDC2A80FD25}" destId="{EF440155-D67A-4C7A-A396-277272A69340}" srcOrd="8" destOrd="0" presId="urn:microsoft.com/office/officeart/2008/layout/LinedList"/>
    <dgm:cxn modelId="{7867DF92-154E-4400-92C2-AB1154E08209}" type="presParOf" srcId="{139197AD-F1D5-4884-BD0E-BFDC2A80FD25}" destId="{2C8F02AA-5213-4C55-8C4F-2FE3EB1948EB}" srcOrd="9" destOrd="0" presId="urn:microsoft.com/office/officeart/2008/layout/LinedList"/>
    <dgm:cxn modelId="{DBCCE52A-5047-42A7-AA13-378A26BDEAFA}" type="presParOf" srcId="{2C8F02AA-5213-4C55-8C4F-2FE3EB1948EB}" destId="{E7C6CD80-C45E-4091-BCA5-8F98F62C1F9E}" srcOrd="0" destOrd="0" presId="urn:microsoft.com/office/officeart/2008/layout/LinedList"/>
    <dgm:cxn modelId="{325DE6CE-D60E-47A1-972F-74C649588DE2}" type="presParOf" srcId="{2C8F02AA-5213-4C55-8C4F-2FE3EB1948EB}" destId="{E7CC331B-0BE1-47C1-A56C-AC616AA5A609}" srcOrd="1" destOrd="0" presId="urn:microsoft.com/office/officeart/2008/layout/LinedList"/>
    <dgm:cxn modelId="{BA3B1999-624E-43E2-8B11-595A7C73CCFD}" type="presParOf" srcId="{139197AD-F1D5-4884-BD0E-BFDC2A80FD25}" destId="{8C95B9C5-36D2-4401-AC3F-D1596B6BAF69}" srcOrd="10" destOrd="0" presId="urn:microsoft.com/office/officeart/2008/layout/LinedList"/>
    <dgm:cxn modelId="{DB62714E-0198-4F62-9FF2-5095EFE7128A}" type="presParOf" srcId="{139197AD-F1D5-4884-BD0E-BFDC2A80FD25}" destId="{D7DC6021-0858-4AE4-B48E-76465C72AE2C}" srcOrd="11" destOrd="0" presId="urn:microsoft.com/office/officeart/2008/layout/LinedList"/>
    <dgm:cxn modelId="{7C03DBCA-7BD3-4DC7-B453-61CDF063A09D}" type="presParOf" srcId="{D7DC6021-0858-4AE4-B48E-76465C72AE2C}" destId="{19667DD9-6DB2-45FD-BFE6-D569AB8A36E8}" srcOrd="0" destOrd="0" presId="urn:microsoft.com/office/officeart/2008/layout/LinedList"/>
    <dgm:cxn modelId="{3B31C313-70FA-4FAF-BFB2-CD53C02FE416}" type="presParOf" srcId="{D7DC6021-0858-4AE4-B48E-76465C72AE2C}" destId="{9E81685E-9229-415F-933E-4F28FE92E2D4}" srcOrd="1" destOrd="0" presId="urn:microsoft.com/office/officeart/2008/layout/LinedList"/>
    <dgm:cxn modelId="{E79F33D8-A0D5-4E17-9614-AD043811D73E}" type="presParOf" srcId="{139197AD-F1D5-4884-BD0E-BFDC2A80FD25}" destId="{214EB7AE-9EA3-475E-BA5A-C1B97887E743}" srcOrd="12" destOrd="0" presId="urn:microsoft.com/office/officeart/2008/layout/LinedList"/>
    <dgm:cxn modelId="{4CFE9BE9-2139-4F3F-911A-DD5BE31809F2}" type="presParOf" srcId="{139197AD-F1D5-4884-BD0E-BFDC2A80FD25}" destId="{F96D2460-D1BD-4649-B3BC-B9A627CA1E09}" srcOrd="13" destOrd="0" presId="urn:microsoft.com/office/officeart/2008/layout/LinedList"/>
    <dgm:cxn modelId="{0A291484-0787-43AC-A57C-6F5CBC19B8C5}" type="presParOf" srcId="{F96D2460-D1BD-4649-B3BC-B9A627CA1E09}" destId="{27D30561-4BB3-46E1-A4E5-558C3EACE986}" srcOrd="0" destOrd="0" presId="urn:microsoft.com/office/officeart/2008/layout/LinedList"/>
    <dgm:cxn modelId="{9562709A-9C93-42C0-8D88-90D0755F28E7}" type="presParOf" srcId="{F96D2460-D1BD-4649-B3BC-B9A627CA1E09}" destId="{D2082D48-86AF-4DBA-87F1-4CC9ABD88A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1BFD0F-4531-4709-B4BD-371BF11E9E1D}" type="doc">
      <dgm:prSet loTypeId="urn:microsoft.com/office/officeart/2008/layout/LinedList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hr-HR"/>
        </a:p>
      </dgm:t>
    </dgm:pt>
    <dgm:pt modelId="{C85A4EB7-4BAC-4E98-B38C-94A8C8706962}">
      <dgm:prSet phldrT="[Tekst]" custT="1"/>
      <dgm:spPr/>
      <dgm:t>
        <a:bodyPr/>
        <a:lstStyle/>
        <a:p>
          <a:pPr algn="ctr"/>
          <a:r>
            <a:rPr lang="hr-HR" altLang="sr-Latn-RS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en-AU" altLang="sr-Latn-RS" sz="1800" b="0" dirty="0" err="1" smtClean="0">
              <a:latin typeface="+mn-lt"/>
            </a:rPr>
            <a:t>manj</a:t>
          </a:r>
          <a:r>
            <a:rPr lang="hr-HR" altLang="sr-Latn-RS" sz="1800" b="0" dirty="0" smtClean="0">
              <a:latin typeface="+mn-lt"/>
            </a:rPr>
            <a:t>en</a:t>
          </a:r>
          <a:r>
            <a:rPr lang="en-AU" altLang="sr-Latn-RS" sz="1800" b="0" dirty="0" smtClean="0">
              <a:latin typeface="+mn-lt"/>
            </a:rPr>
            <a:t> </a:t>
          </a:r>
          <a:r>
            <a:rPr lang="en-AU" altLang="sr-Latn-RS" sz="1800" b="0" dirty="0" err="1">
              <a:latin typeface="+mn-lt"/>
            </a:rPr>
            <a:t>rizik</a:t>
          </a:r>
          <a:r>
            <a:rPr lang="en-AU" altLang="sr-Latn-RS" sz="1800" b="0" dirty="0">
              <a:latin typeface="+mn-lt"/>
            </a:rPr>
            <a:t> od </a:t>
          </a:r>
          <a:r>
            <a:rPr lang="en-AU" altLang="sr-Latn-RS" sz="1800" b="0" dirty="0" err="1">
              <a:latin typeface="+mn-lt"/>
            </a:rPr>
            <a:t>prerane</a:t>
          </a:r>
          <a:r>
            <a:rPr lang="en-AU" altLang="sr-Latn-RS" sz="1800" b="0" dirty="0">
              <a:latin typeface="+mn-lt"/>
            </a:rPr>
            <a:t> </a:t>
          </a:r>
          <a:r>
            <a:rPr lang="en-AU" altLang="sr-Latn-RS" sz="1800" b="0" dirty="0" err="1">
              <a:latin typeface="+mn-lt"/>
            </a:rPr>
            <a:t>smrti</a:t>
          </a:r>
          <a:endParaRPr lang="hr-HR" sz="1800" b="0" dirty="0">
            <a:latin typeface="+mn-lt"/>
          </a:endParaRPr>
        </a:p>
      </dgm:t>
    </dgm:pt>
    <dgm:pt modelId="{E293B156-3971-4E95-9AA8-2BADC3FB4DE3}" type="parTrans" cxnId="{6615D556-8C51-4F08-B0AC-9E6DFDFB8DCD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C38BEB11-67BD-484C-8A78-EDFF5FE7FBE5}" type="sibTrans" cxnId="{6615D556-8C51-4F08-B0AC-9E6DFDFB8DCD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428058DB-2E80-4D7C-B459-FEA5E9D90197}">
      <dgm:prSet custT="1"/>
      <dgm:spPr/>
      <dgm:t>
        <a:bodyPr/>
        <a:lstStyle/>
        <a:p>
          <a:pPr algn="ctr"/>
          <a:r>
            <a:rPr lang="hr-HR" altLang="sr-Latn-RS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en-AU" altLang="sr-Latn-RS" sz="1800" b="0" dirty="0" err="1" smtClean="0">
              <a:latin typeface="+mn-lt"/>
            </a:rPr>
            <a:t>manje</a:t>
          </a:r>
          <a:r>
            <a:rPr lang="hr-HR" altLang="sr-Latn-RS" sz="1800" b="0" dirty="0" smtClean="0">
              <a:latin typeface="+mn-lt"/>
            </a:rPr>
            <a:t>n</a:t>
          </a:r>
          <a:r>
            <a:rPr lang="en-AU" altLang="sr-Latn-RS" sz="1800" b="0" dirty="0" smtClean="0">
              <a:latin typeface="+mn-lt"/>
            </a:rPr>
            <a:t> </a:t>
          </a:r>
          <a:r>
            <a:rPr lang="en-AU" altLang="sr-Latn-RS" sz="1800" b="0" dirty="0" err="1">
              <a:latin typeface="+mn-lt"/>
            </a:rPr>
            <a:t>rizik</a:t>
          </a:r>
          <a:r>
            <a:rPr lang="en-AU" altLang="sr-Latn-RS" sz="1800" b="0" dirty="0">
              <a:latin typeface="+mn-lt"/>
            </a:rPr>
            <a:t> </a:t>
          </a:r>
          <a:r>
            <a:rPr lang="en-AU" altLang="sr-Latn-RS" sz="1800" b="0" dirty="0" err="1">
              <a:latin typeface="+mn-lt"/>
            </a:rPr>
            <a:t>oboljevanja</a:t>
          </a:r>
          <a:r>
            <a:rPr lang="en-AU" altLang="sr-Latn-RS" sz="1800" b="0" dirty="0">
              <a:latin typeface="+mn-lt"/>
            </a:rPr>
            <a:t> od </a:t>
          </a:r>
          <a:r>
            <a:rPr lang="en-AU" altLang="sr-Latn-RS" sz="1800" b="0" dirty="0" err="1">
              <a:latin typeface="+mn-lt"/>
            </a:rPr>
            <a:t>kroničnih</a:t>
          </a:r>
          <a:r>
            <a:rPr lang="en-AU" altLang="sr-Latn-RS" sz="1800" b="0" dirty="0">
              <a:latin typeface="+mn-lt"/>
            </a:rPr>
            <a:t> </a:t>
          </a:r>
          <a:r>
            <a:rPr lang="en-AU" altLang="sr-Latn-RS" sz="1800" b="0" dirty="0" err="1">
              <a:latin typeface="+mn-lt"/>
            </a:rPr>
            <a:t>bolesti</a:t>
          </a:r>
          <a:r>
            <a:rPr lang="en-AU" altLang="sr-Latn-RS" sz="1800" b="0" dirty="0">
              <a:latin typeface="+mn-lt"/>
            </a:rPr>
            <a:t> </a:t>
          </a:r>
          <a:r>
            <a:rPr lang="en-AU" altLang="sr-Latn-RS" sz="1800" b="0" dirty="0" err="1">
              <a:latin typeface="+mn-lt"/>
            </a:rPr>
            <a:t>srca</a:t>
          </a:r>
          <a:r>
            <a:rPr lang="en-AU" altLang="sr-Latn-RS" sz="1800" b="0" dirty="0">
              <a:latin typeface="+mn-lt"/>
            </a:rPr>
            <a:t> </a:t>
          </a:r>
          <a:r>
            <a:rPr lang="en-AU" altLang="sr-Latn-RS" sz="1800" b="0" dirty="0" err="1">
              <a:latin typeface="+mn-lt"/>
            </a:rPr>
            <a:t>i</a:t>
          </a:r>
          <a:r>
            <a:rPr lang="en-AU" altLang="sr-Latn-RS" sz="1800" b="0" dirty="0">
              <a:latin typeface="+mn-lt"/>
            </a:rPr>
            <a:t> </a:t>
          </a:r>
          <a:r>
            <a:rPr lang="en-AU" altLang="sr-Latn-RS" sz="1800" b="0" dirty="0" err="1">
              <a:latin typeface="+mn-lt"/>
            </a:rPr>
            <a:t>krvnih</a:t>
          </a:r>
          <a:r>
            <a:rPr lang="en-AU" altLang="sr-Latn-RS" sz="1800" b="0" dirty="0">
              <a:latin typeface="+mn-lt"/>
            </a:rPr>
            <a:t> </a:t>
          </a:r>
          <a:r>
            <a:rPr lang="en-AU" altLang="sr-Latn-RS" sz="1800" b="0" dirty="0" err="1">
              <a:latin typeface="+mn-lt"/>
            </a:rPr>
            <a:t>žila</a:t>
          </a:r>
          <a:r>
            <a:rPr lang="en-AU" altLang="sr-Latn-RS" sz="1800" b="0" dirty="0">
              <a:latin typeface="+mn-lt"/>
            </a:rPr>
            <a:t> </a:t>
          </a:r>
          <a:r>
            <a:rPr lang="hr-HR" altLang="sr-Latn-RS" sz="1800" b="0" dirty="0" smtClean="0">
              <a:latin typeface="+mn-lt"/>
            </a:rPr>
            <a:t>te za</a:t>
          </a:r>
          <a:r>
            <a:rPr lang="en-AU" altLang="sr-Latn-RS" sz="1800" b="0" dirty="0" smtClean="0">
              <a:latin typeface="+mn-lt"/>
            </a:rPr>
            <a:t> </a:t>
          </a:r>
          <a:r>
            <a:rPr lang="hr-HR" altLang="sr-Latn-RS" sz="1800" b="0" dirty="0" smtClean="0">
              <a:latin typeface="+mn-lt"/>
            </a:rPr>
            <a:t>1/3</a:t>
          </a:r>
          <a:r>
            <a:rPr lang="en-AU" altLang="sr-Latn-RS" sz="1800" b="0" dirty="0" smtClean="0">
              <a:latin typeface="+mn-lt"/>
            </a:rPr>
            <a:t> </a:t>
          </a:r>
          <a:r>
            <a:rPr lang="en-AU" altLang="sr-Latn-RS" sz="1800" b="0" dirty="0" err="1" smtClean="0">
              <a:latin typeface="+mn-lt"/>
            </a:rPr>
            <a:t>smanje</a:t>
          </a:r>
          <a:r>
            <a:rPr lang="hr-HR" altLang="sr-Latn-RS" sz="1800" b="0" dirty="0" smtClean="0">
              <a:latin typeface="+mn-lt"/>
            </a:rPr>
            <a:t>na</a:t>
          </a:r>
          <a:r>
            <a:rPr lang="en-AU" altLang="sr-Latn-RS" sz="1800" b="0" dirty="0" smtClean="0">
              <a:latin typeface="+mn-lt"/>
            </a:rPr>
            <a:t> </a:t>
          </a:r>
          <a:r>
            <a:rPr lang="en-AU" altLang="sr-Latn-RS" sz="1800" b="0" dirty="0" err="1">
              <a:latin typeface="+mn-lt"/>
            </a:rPr>
            <a:t>smrtnost</a:t>
          </a:r>
          <a:r>
            <a:rPr lang="en-AU" altLang="sr-Latn-RS" sz="1800" b="0" dirty="0">
              <a:latin typeface="+mn-lt"/>
            </a:rPr>
            <a:t> od </a:t>
          </a:r>
          <a:r>
            <a:rPr lang="en-AU" altLang="sr-Latn-RS" sz="1800" b="0" dirty="0" err="1">
              <a:latin typeface="+mn-lt"/>
            </a:rPr>
            <a:t>navedenih</a:t>
          </a:r>
          <a:r>
            <a:rPr lang="en-AU" altLang="sr-Latn-RS" sz="1800" b="0" dirty="0">
              <a:latin typeface="+mn-lt"/>
            </a:rPr>
            <a:t> </a:t>
          </a:r>
          <a:r>
            <a:rPr lang="en-AU" altLang="sr-Latn-RS" sz="1800" b="0" dirty="0" err="1">
              <a:latin typeface="+mn-lt"/>
            </a:rPr>
            <a:t>bolesti</a:t>
          </a:r>
          <a:endParaRPr lang="en-AU" altLang="sr-Latn-RS" sz="1800" b="0" dirty="0">
            <a:latin typeface="+mn-lt"/>
            <a:sym typeface="Monotype Sorts" charset="2"/>
          </a:endParaRPr>
        </a:p>
      </dgm:t>
    </dgm:pt>
    <dgm:pt modelId="{0577C209-5316-416B-9C5F-2DCFEB940568}" type="parTrans" cxnId="{158E3690-1DA8-45DE-886B-4530019A64B7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4C13A45A-F8DC-45AB-9E13-2941BFC0D9E5}" type="sibTrans" cxnId="{158E3690-1DA8-45DE-886B-4530019A64B7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DE68FB5F-5B6C-4F3E-8E6C-39F6946E0CA2}">
      <dgm:prSet custT="1"/>
      <dgm:spPr/>
      <dgm:t>
        <a:bodyPr/>
        <a:lstStyle/>
        <a:p>
          <a:pPr algn="ctr"/>
          <a:r>
            <a:rPr lang="hr-HR" altLang="sr-Latn-RS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r</a:t>
          </a:r>
          <a:r>
            <a:rPr lang="es-ES" altLang="sr-Latn-RS" sz="1800" b="0" dirty="0" err="1" smtClean="0">
              <a:latin typeface="+mn-lt"/>
            </a:rPr>
            <a:t>educira</a:t>
          </a:r>
          <a:r>
            <a:rPr lang="hr-HR" altLang="sr-Latn-RS" sz="1800" b="0" dirty="0" smtClean="0">
              <a:latin typeface="+mn-lt"/>
            </a:rPr>
            <a:t>n</a:t>
          </a:r>
          <a:r>
            <a:rPr lang="es-ES" altLang="sr-Latn-RS" sz="1800" b="0" dirty="0" smtClean="0">
              <a:latin typeface="+mn-lt"/>
            </a:rPr>
            <a:t> </a:t>
          </a:r>
          <a:r>
            <a:rPr lang="es-ES" altLang="sr-Latn-RS" sz="1800" b="0" dirty="0">
              <a:latin typeface="+mn-lt"/>
            </a:rPr>
            <a:t>rizik od nastanka </a:t>
          </a:r>
          <a:r>
            <a:rPr lang="hr-HR" altLang="sr-Latn-RS" sz="1800" b="0" dirty="0" smtClean="0">
              <a:latin typeface="+mn-lt"/>
            </a:rPr>
            <a:t>zloćudnih bolesti (</a:t>
          </a:r>
          <a:r>
            <a:rPr lang="es-ES" altLang="sr-Latn-RS" sz="1800" b="0" dirty="0" smtClean="0">
              <a:latin typeface="+mn-lt"/>
            </a:rPr>
            <a:t>raka </a:t>
          </a:r>
          <a:r>
            <a:rPr lang="hr-HR" altLang="sr-Latn-RS" sz="1800" b="0" dirty="0" smtClean="0">
              <a:latin typeface="+mn-lt"/>
            </a:rPr>
            <a:t>debelog crijeva, dojke, prostate)</a:t>
          </a:r>
          <a:endParaRPr lang="en-AU" altLang="sr-Latn-RS" sz="1800" b="0" dirty="0">
            <a:latin typeface="+mn-lt"/>
            <a:sym typeface="Monotype Sorts" charset="2"/>
          </a:endParaRPr>
        </a:p>
      </dgm:t>
    </dgm:pt>
    <dgm:pt modelId="{A1AD0306-9759-449A-936C-AC8CBE097594}" type="parTrans" cxnId="{86059FA3-F29A-4E59-B5E6-5E3F5F51029B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322D530D-AA62-42CE-9D1C-D9BE2AD92034}" type="sibTrans" cxnId="{86059FA3-F29A-4E59-B5E6-5E3F5F51029B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A9F6EA86-BC95-407F-8F0C-4414634B21EE}">
      <dgm:prSet custT="1"/>
      <dgm:spPr/>
      <dgm:t>
        <a:bodyPr/>
        <a:lstStyle/>
        <a:p>
          <a:pPr algn="ctr"/>
          <a:r>
            <a:rPr lang="hr-HR" altLang="sr-Latn-RS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es-ES" altLang="sr-Latn-RS" sz="1800" b="0" dirty="0" err="1" smtClean="0">
              <a:latin typeface="+mn-lt"/>
            </a:rPr>
            <a:t>manje</a:t>
          </a:r>
          <a:r>
            <a:rPr lang="hr-HR" altLang="sr-Latn-RS" sz="1800" b="0" dirty="0" smtClean="0">
              <a:latin typeface="+mn-lt"/>
            </a:rPr>
            <a:t>n</a:t>
          </a:r>
          <a:r>
            <a:rPr lang="es-ES" altLang="sr-Latn-RS" sz="1800" b="0" dirty="0" smtClean="0">
              <a:latin typeface="+mn-lt"/>
            </a:rPr>
            <a:t> </a:t>
          </a:r>
          <a:r>
            <a:rPr lang="es-ES" altLang="sr-Latn-RS" sz="1800" b="0" dirty="0">
              <a:latin typeface="+mn-lt"/>
            </a:rPr>
            <a:t>rizik </a:t>
          </a:r>
          <a:r>
            <a:rPr lang="es-ES" altLang="sr-Latn-RS" sz="1800" b="0" dirty="0" err="1">
              <a:latin typeface="+mn-lt"/>
            </a:rPr>
            <a:t>nastanka</a:t>
          </a:r>
          <a:r>
            <a:rPr lang="es-ES" altLang="sr-Latn-RS" sz="1800" b="0" dirty="0">
              <a:latin typeface="+mn-lt"/>
            </a:rPr>
            <a:t> </a:t>
          </a:r>
          <a:r>
            <a:rPr lang="es-ES" altLang="sr-Latn-RS" sz="1800" b="0" dirty="0" err="1">
              <a:latin typeface="+mn-lt"/>
            </a:rPr>
            <a:t>dijabetesa</a:t>
          </a:r>
          <a:r>
            <a:rPr lang="hr-HR" altLang="sr-Latn-RS" sz="1800" b="0" dirty="0">
              <a:latin typeface="+mn-lt"/>
            </a:rPr>
            <a:t> </a:t>
          </a:r>
          <a:r>
            <a:rPr lang="es-ES" altLang="sr-Latn-RS" sz="1800" b="0" dirty="0">
              <a:latin typeface="+mn-lt"/>
            </a:rPr>
            <a:t>tipa II </a:t>
          </a:r>
          <a:r>
            <a:rPr lang="hr-HR" altLang="sr-Latn-RS" sz="1800" b="0" dirty="0" smtClean="0">
              <a:latin typeface="+mn-lt"/>
            </a:rPr>
            <a:t>i metaboličkog sindroma zbog </a:t>
          </a:r>
          <a:r>
            <a:rPr lang="hr-HR" sz="1800" b="0" dirty="0" smtClean="0"/>
            <a:t>poboljšane reakcije organizma na inzulin </a:t>
          </a:r>
          <a:endParaRPr lang="en-AU" altLang="sr-Latn-RS" sz="1800" b="0" dirty="0">
            <a:latin typeface="+mn-lt"/>
            <a:sym typeface="Monotype Sorts" charset="2"/>
          </a:endParaRPr>
        </a:p>
      </dgm:t>
    </dgm:pt>
    <dgm:pt modelId="{1BBF5D24-04B7-45B8-9249-95D160EC702D}" type="parTrans" cxnId="{F02EE132-36FF-4B5F-AC03-F965302EF236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20244EA4-759B-42C4-97C6-7B49C6C6BCF1}" type="sibTrans" cxnId="{F02EE132-36FF-4B5F-AC03-F965302EF236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CEE2D790-882E-4E74-8625-0A526ABB6DF3}">
      <dgm:prSet custT="1"/>
      <dgm:spPr/>
      <dgm:t>
        <a:bodyPr/>
        <a:lstStyle/>
        <a:p>
          <a:pPr algn="ctr"/>
          <a:r>
            <a:rPr lang="hr-HR" sz="1800" b="0" dirty="0" smtClean="0"/>
            <a:t>preveniran </a:t>
          </a:r>
          <a:r>
            <a:rPr lang="hr-HR" sz="1800" b="0" dirty="0" smtClean="0"/>
            <a:t>i </a:t>
          </a:r>
          <a:r>
            <a:rPr lang="hr-HR" sz="1800" b="0" dirty="0" smtClean="0"/>
            <a:t>odgođen </a:t>
          </a:r>
          <a:r>
            <a:rPr lang="hr-HR" sz="1800" b="0" dirty="0" smtClean="0"/>
            <a:t>razvoj arterijske hipertenzije te </a:t>
          </a:r>
          <a:r>
            <a:rPr lang="hr-HR" sz="1800" b="0" dirty="0" smtClean="0"/>
            <a:t>poboljšana kontrola </a:t>
          </a:r>
          <a:r>
            <a:rPr lang="hr-HR" sz="1800" b="0" dirty="0" smtClean="0"/>
            <a:t>arterijskog krvnog tlaka kod osoba sa povišenim tlakom</a:t>
          </a:r>
          <a:endParaRPr lang="hr-HR" sz="1800" b="0" dirty="0">
            <a:latin typeface="+mn-lt"/>
          </a:endParaRPr>
        </a:p>
      </dgm:t>
    </dgm:pt>
    <dgm:pt modelId="{FCE542F7-0056-49A3-8FA1-A42A706A9553}" type="parTrans" cxnId="{1D2DA062-62AE-4DC6-B9F5-2C877CD7C9E9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EFE40C71-7B5B-4171-A65C-48A9986C8840}" type="sibTrans" cxnId="{1D2DA062-62AE-4DC6-B9F5-2C877CD7C9E9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3D251243-9E50-4974-929A-ED09B344811C}">
      <dgm:prSet custT="1"/>
      <dgm:spPr/>
      <dgm:t>
        <a:bodyPr/>
        <a:lstStyle/>
        <a:p>
          <a:pPr algn="ctr"/>
          <a:r>
            <a:rPr lang="hr-HR" altLang="sr-Latn-RS" sz="1800" b="0" dirty="0" smtClean="0">
              <a:latin typeface="+mn-lt"/>
              <a:cs typeface="Calibri" panose="020F0502020204030204" pitchFamily="34" charset="0"/>
            </a:rPr>
            <a:t>p</a:t>
          </a:r>
          <a:r>
            <a:rPr lang="es-ES" altLang="sr-Latn-RS" sz="1800" b="0" dirty="0" err="1" smtClean="0">
              <a:latin typeface="+mn-lt"/>
            </a:rPr>
            <a:t>oboljša</a:t>
          </a:r>
          <a:r>
            <a:rPr lang="hr-HR" altLang="sr-Latn-RS" sz="1800" b="0" dirty="0" smtClean="0">
              <a:latin typeface="+mn-lt"/>
            </a:rPr>
            <a:t>n</a:t>
          </a:r>
          <a:r>
            <a:rPr lang="es-ES" altLang="sr-Latn-RS" sz="1800" b="0" dirty="0" smtClean="0">
              <a:latin typeface="+mn-lt"/>
            </a:rPr>
            <a:t> </a:t>
          </a:r>
          <a:r>
            <a:rPr lang="hr-HR" altLang="sr-Latn-RS" sz="1800" b="0" dirty="0" err="1">
              <a:latin typeface="+mn-lt"/>
            </a:rPr>
            <a:t>lipidni</a:t>
          </a:r>
          <a:r>
            <a:rPr lang="es-ES" altLang="sr-Latn-RS" sz="1800" b="0" dirty="0">
              <a:latin typeface="+mn-lt"/>
            </a:rPr>
            <a:t> profil </a:t>
          </a:r>
          <a:r>
            <a:rPr lang="es-ES" altLang="sr-Latn-RS" sz="1800" b="0" dirty="0" smtClean="0">
              <a:latin typeface="+mn-lt"/>
            </a:rPr>
            <a:t>(</a:t>
          </a:r>
          <a:r>
            <a:rPr lang="es-ES" altLang="sr-Latn-RS" sz="1800" b="0" dirty="0" err="1" smtClean="0">
              <a:latin typeface="+mn-lt"/>
            </a:rPr>
            <a:t>poveća</a:t>
          </a:r>
          <a:r>
            <a:rPr lang="hr-HR" altLang="sr-Latn-RS" sz="1800" b="0" dirty="0" smtClean="0">
              <a:latin typeface="+mn-lt"/>
            </a:rPr>
            <a:t>n</a:t>
          </a:r>
          <a:r>
            <a:rPr lang="es-ES" altLang="sr-Latn-RS" sz="1800" b="0" dirty="0" smtClean="0">
              <a:latin typeface="+mn-lt"/>
            </a:rPr>
            <a:t> </a:t>
          </a:r>
          <a:r>
            <a:rPr lang="es-ES" altLang="sr-Latn-RS" sz="1800" b="0" dirty="0">
              <a:latin typeface="+mn-lt"/>
            </a:rPr>
            <a:t>HDL i </a:t>
          </a:r>
          <a:r>
            <a:rPr lang="es-ES" altLang="sr-Latn-RS" sz="1800" b="0" dirty="0" err="1" smtClean="0">
              <a:latin typeface="+mn-lt"/>
            </a:rPr>
            <a:t>smanje</a:t>
          </a:r>
          <a:r>
            <a:rPr lang="hr-HR" altLang="sr-Latn-RS" sz="1800" b="0" dirty="0" smtClean="0">
              <a:latin typeface="+mn-lt"/>
            </a:rPr>
            <a:t>n</a:t>
          </a:r>
          <a:r>
            <a:rPr lang="es-ES" altLang="sr-Latn-RS" sz="1800" b="0" dirty="0" smtClean="0">
              <a:latin typeface="+mn-lt"/>
            </a:rPr>
            <a:t> </a:t>
          </a:r>
          <a:r>
            <a:rPr lang="es-ES" altLang="sr-Latn-RS" sz="1800" b="0" dirty="0">
              <a:latin typeface="+mn-lt"/>
            </a:rPr>
            <a:t>LDL kolesterol)</a:t>
          </a:r>
          <a:endParaRPr lang="hr-HR" sz="1800" b="0" dirty="0">
            <a:latin typeface="+mn-lt"/>
          </a:endParaRPr>
        </a:p>
      </dgm:t>
    </dgm:pt>
    <dgm:pt modelId="{450AD5C1-B15F-4B54-8B13-8B6E0904F76A}" type="parTrans" cxnId="{B2C0A2E0-51A0-43CB-8666-FA14D2638FC5}">
      <dgm:prSet/>
      <dgm:spPr/>
      <dgm:t>
        <a:bodyPr/>
        <a:lstStyle/>
        <a:p>
          <a:pPr algn="ctr"/>
          <a:endParaRPr lang="hr-HR"/>
        </a:p>
      </dgm:t>
    </dgm:pt>
    <dgm:pt modelId="{771C7669-F753-4AA8-92CF-79D7475F615E}" type="sibTrans" cxnId="{B2C0A2E0-51A0-43CB-8666-FA14D2638FC5}">
      <dgm:prSet/>
      <dgm:spPr/>
      <dgm:t>
        <a:bodyPr/>
        <a:lstStyle/>
        <a:p>
          <a:pPr algn="ctr"/>
          <a:endParaRPr lang="hr-HR"/>
        </a:p>
      </dgm:t>
    </dgm:pt>
    <dgm:pt modelId="{63022DB9-5E13-4D85-9C3D-BD3931A230CE}">
      <dgm:prSet custT="1"/>
      <dgm:spPr/>
      <dgm:t>
        <a:bodyPr/>
        <a:lstStyle/>
        <a:p>
          <a:pPr algn="ctr"/>
          <a:r>
            <a:rPr lang="hr-HR" sz="1800" b="0" dirty="0" smtClean="0"/>
            <a:t>održana dobra kardiopulmonalna </a:t>
          </a:r>
          <a:r>
            <a:rPr lang="hr-HR" sz="1800" b="0" dirty="0" smtClean="0"/>
            <a:t>i </a:t>
          </a:r>
          <a:r>
            <a:rPr lang="hr-HR" sz="1800" b="0" dirty="0" smtClean="0"/>
            <a:t>imunološka </a:t>
          </a:r>
          <a:r>
            <a:rPr lang="hr-HR" sz="1800" b="0" dirty="0" smtClean="0"/>
            <a:t>funkcije, </a:t>
          </a:r>
          <a:r>
            <a:rPr lang="hr-HR" sz="1800" b="0" dirty="0" smtClean="0"/>
            <a:t>prevenirana osteoporoza, poboljšana probava </a:t>
          </a:r>
          <a:r>
            <a:rPr lang="hr-HR" sz="1800" b="0" dirty="0" smtClean="0"/>
            <a:t>i </a:t>
          </a:r>
          <a:r>
            <a:rPr lang="hr-HR" sz="1800" b="0" dirty="0" smtClean="0"/>
            <a:t>regulacija </a:t>
          </a:r>
          <a:r>
            <a:rPr lang="hr-HR" sz="1800" b="0" dirty="0" smtClean="0"/>
            <a:t>crijevnog ritma</a:t>
          </a:r>
          <a:endParaRPr lang="hr-HR" sz="1800" b="0" dirty="0">
            <a:latin typeface="+mn-lt"/>
          </a:endParaRPr>
        </a:p>
      </dgm:t>
    </dgm:pt>
    <dgm:pt modelId="{7BDD7F2B-885A-48C3-BB83-612D7B55D9D0}" type="parTrans" cxnId="{877C30A5-ABEC-4400-B3C0-A56D36107D73}">
      <dgm:prSet/>
      <dgm:spPr/>
      <dgm:t>
        <a:bodyPr/>
        <a:lstStyle/>
        <a:p>
          <a:endParaRPr lang="hr-HR"/>
        </a:p>
      </dgm:t>
    </dgm:pt>
    <dgm:pt modelId="{3058A4C3-7FEC-4CA9-BB76-E4A7BD61C827}" type="sibTrans" cxnId="{877C30A5-ABEC-4400-B3C0-A56D36107D73}">
      <dgm:prSet/>
      <dgm:spPr/>
      <dgm:t>
        <a:bodyPr/>
        <a:lstStyle/>
        <a:p>
          <a:endParaRPr lang="hr-HR"/>
        </a:p>
      </dgm:t>
    </dgm:pt>
    <dgm:pt modelId="{24D548B4-53D5-4656-A23C-F7F5DB621243}">
      <dgm:prSet custT="1"/>
      <dgm:spPr/>
      <dgm:t>
        <a:bodyPr/>
        <a:lstStyle/>
        <a:p>
          <a:pPr algn="ctr"/>
          <a:r>
            <a:rPr lang="hr-HR" sz="1800" b="0" dirty="0" smtClean="0"/>
            <a:t>održane </a:t>
          </a:r>
          <a:r>
            <a:rPr lang="hr-HR" sz="1800" b="0" dirty="0" smtClean="0"/>
            <a:t>i </a:t>
          </a:r>
          <a:r>
            <a:rPr lang="hr-HR" sz="1800" b="0" dirty="0" smtClean="0"/>
            <a:t>poboljšane motoričke funkcije, mišićna jakost </a:t>
          </a:r>
          <a:r>
            <a:rPr lang="hr-HR" sz="1800" b="0" dirty="0" smtClean="0"/>
            <a:t>i </a:t>
          </a:r>
          <a:r>
            <a:rPr lang="hr-HR" sz="1800" b="0" dirty="0" smtClean="0"/>
            <a:t>izdržljivost </a:t>
          </a:r>
          <a:r>
            <a:rPr lang="hr-HR" sz="1800" b="0" dirty="0" smtClean="0"/>
            <a:t>te </a:t>
          </a:r>
          <a:r>
            <a:rPr lang="hr-HR" sz="1800" b="0" dirty="0" smtClean="0"/>
            <a:t>ravnoteža, </a:t>
          </a:r>
          <a:r>
            <a:rPr lang="hr-HR" sz="1800" b="0" dirty="0" smtClean="0"/>
            <a:t>što kod starijih osoba pomaže u prevenciji padova i lomova</a:t>
          </a:r>
          <a:endParaRPr lang="hr-HR" sz="1800" b="0" dirty="0">
            <a:latin typeface="+mn-lt"/>
          </a:endParaRPr>
        </a:p>
      </dgm:t>
    </dgm:pt>
    <dgm:pt modelId="{4D8784B4-B575-400F-88EE-00F3C79C521A}" type="parTrans" cxnId="{A807B44C-22A2-4966-BFB7-47D9D14C4713}">
      <dgm:prSet/>
      <dgm:spPr/>
      <dgm:t>
        <a:bodyPr/>
        <a:lstStyle/>
        <a:p>
          <a:endParaRPr lang="hr-HR"/>
        </a:p>
      </dgm:t>
    </dgm:pt>
    <dgm:pt modelId="{D919F15F-79A7-478B-8F44-44B1EEEED4D2}" type="sibTrans" cxnId="{A807B44C-22A2-4966-BFB7-47D9D14C4713}">
      <dgm:prSet/>
      <dgm:spPr/>
      <dgm:t>
        <a:bodyPr/>
        <a:lstStyle/>
        <a:p>
          <a:endParaRPr lang="hr-HR"/>
        </a:p>
      </dgm:t>
    </dgm:pt>
    <dgm:pt modelId="{440E9943-191B-47C0-9B2A-B8C7FAC02CD9}">
      <dgm:prSet custT="1"/>
      <dgm:spPr/>
      <dgm:t>
        <a:bodyPr/>
        <a:lstStyle/>
        <a:p>
          <a:pPr algn="ctr"/>
          <a:r>
            <a:rPr lang="hr-HR" sz="1800" b="0" dirty="0" smtClean="0"/>
            <a:t>održana poželjna tjelesna težina </a:t>
          </a:r>
          <a:r>
            <a:rPr lang="hr-HR" sz="1800" b="0" dirty="0" smtClean="0"/>
            <a:t>i </a:t>
          </a:r>
          <a:r>
            <a:rPr lang="hr-HR" sz="1800" b="0" dirty="0" smtClean="0"/>
            <a:t>prevenirana pretilost</a:t>
          </a:r>
          <a:endParaRPr lang="hr-HR" sz="1800" b="0" dirty="0">
            <a:latin typeface="+mn-lt"/>
          </a:endParaRPr>
        </a:p>
      </dgm:t>
    </dgm:pt>
    <dgm:pt modelId="{87540FEA-B4CB-4102-B63D-B518D0AB70AC}" type="parTrans" cxnId="{689739D9-C134-4934-9899-BFC730226260}">
      <dgm:prSet/>
      <dgm:spPr/>
      <dgm:t>
        <a:bodyPr/>
        <a:lstStyle/>
        <a:p>
          <a:endParaRPr lang="hr-HR"/>
        </a:p>
      </dgm:t>
    </dgm:pt>
    <dgm:pt modelId="{ACA76CAD-AF91-43BB-8321-4851B8568119}" type="sibTrans" cxnId="{689739D9-C134-4934-9899-BFC730226260}">
      <dgm:prSet/>
      <dgm:spPr/>
      <dgm:t>
        <a:bodyPr/>
        <a:lstStyle/>
        <a:p>
          <a:endParaRPr lang="hr-HR"/>
        </a:p>
      </dgm:t>
    </dgm:pt>
    <dgm:pt modelId="{139197AD-F1D5-4884-BD0E-BFDC2A80FD25}" type="pres">
      <dgm:prSet presAssocID="{DF1BFD0F-4531-4709-B4BD-371BF11E9E1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AB070D75-2CD3-4E49-891B-16FFC5B60934}" type="pres">
      <dgm:prSet presAssocID="{C85A4EB7-4BAC-4E98-B38C-94A8C8706962}" presName="thickLine" presStyleLbl="alignNode1" presStyleIdx="0" presStyleCnt="9"/>
      <dgm:spPr/>
    </dgm:pt>
    <dgm:pt modelId="{D404E28B-CF36-42AF-9C32-32D704EC5138}" type="pres">
      <dgm:prSet presAssocID="{C85A4EB7-4BAC-4E98-B38C-94A8C8706962}" presName="horz1" presStyleCnt="0"/>
      <dgm:spPr/>
    </dgm:pt>
    <dgm:pt modelId="{023F4FE0-B17B-4CFC-896B-157F0B7BE216}" type="pres">
      <dgm:prSet presAssocID="{C85A4EB7-4BAC-4E98-B38C-94A8C8706962}" presName="tx1" presStyleLbl="revTx" presStyleIdx="0" presStyleCnt="9" custScaleY="78312"/>
      <dgm:spPr/>
      <dgm:t>
        <a:bodyPr/>
        <a:lstStyle/>
        <a:p>
          <a:endParaRPr lang="hr-HR"/>
        </a:p>
      </dgm:t>
    </dgm:pt>
    <dgm:pt modelId="{DD929454-0740-4AFD-8F35-A346D66207BE}" type="pres">
      <dgm:prSet presAssocID="{C85A4EB7-4BAC-4E98-B38C-94A8C8706962}" presName="vert1" presStyleCnt="0"/>
      <dgm:spPr/>
    </dgm:pt>
    <dgm:pt modelId="{D2E26479-DDE7-448D-B82B-F3781A9DAE8E}" type="pres">
      <dgm:prSet presAssocID="{428058DB-2E80-4D7C-B459-FEA5E9D90197}" presName="thickLine" presStyleLbl="alignNode1" presStyleIdx="1" presStyleCnt="9"/>
      <dgm:spPr/>
    </dgm:pt>
    <dgm:pt modelId="{306F8386-5812-4D0A-B503-59FF9CC4A69C}" type="pres">
      <dgm:prSet presAssocID="{428058DB-2E80-4D7C-B459-FEA5E9D90197}" presName="horz1" presStyleCnt="0"/>
      <dgm:spPr/>
    </dgm:pt>
    <dgm:pt modelId="{29F041BB-6E86-4594-B4D6-7F7664AB739A}" type="pres">
      <dgm:prSet presAssocID="{428058DB-2E80-4D7C-B459-FEA5E9D90197}" presName="tx1" presStyleLbl="revTx" presStyleIdx="1" presStyleCnt="9" custScaleY="105922"/>
      <dgm:spPr/>
      <dgm:t>
        <a:bodyPr/>
        <a:lstStyle/>
        <a:p>
          <a:endParaRPr lang="hr-HR"/>
        </a:p>
      </dgm:t>
    </dgm:pt>
    <dgm:pt modelId="{22A8EFE5-035B-4ABC-9D9B-E3B6EB0D2820}" type="pres">
      <dgm:prSet presAssocID="{428058DB-2E80-4D7C-B459-FEA5E9D90197}" presName="vert1" presStyleCnt="0"/>
      <dgm:spPr/>
    </dgm:pt>
    <dgm:pt modelId="{B2484BB8-DAE8-4685-BA01-49308CD6226F}" type="pres">
      <dgm:prSet presAssocID="{DE68FB5F-5B6C-4F3E-8E6C-39F6946E0CA2}" presName="thickLine" presStyleLbl="alignNode1" presStyleIdx="2" presStyleCnt="9"/>
      <dgm:spPr/>
    </dgm:pt>
    <dgm:pt modelId="{1E103650-7F77-4193-8500-57A0C56A18BA}" type="pres">
      <dgm:prSet presAssocID="{DE68FB5F-5B6C-4F3E-8E6C-39F6946E0CA2}" presName="horz1" presStyleCnt="0"/>
      <dgm:spPr/>
    </dgm:pt>
    <dgm:pt modelId="{59B2F927-E1C8-44BB-AA42-4F3B9BEE7351}" type="pres">
      <dgm:prSet presAssocID="{DE68FB5F-5B6C-4F3E-8E6C-39F6946E0CA2}" presName="tx1" presStyleLbl="revTx" presStyleIdx="2" presStyleCnt="9" custScaleY="72003"/>
      <dgm:spPr/>
      <dgm:t>
        <a:bodyPr/>
        <a:lstStyle/>
        <a:p>
          <a:endParaRPr lang="hr-HR"/>
        </a:p>
      </dgm:t>
    </dgm:pt>
    <dgm:pt modelId="{35E0F25B-D20E-4E1A-A4E5-92F5505974E8}" type="pres">
      <dgm:prSet presAssocID="{DE68FB5F-5B6C-4F3E-8E6C-39F6946E0CA2}" presName="vert1" presStyleCnt="0"/>
      <dgm:spPr/>
    </dgm:pt>
    <dgm:pt modelId="{460C9057-D6FF-496F-8F14-61B3CAA85CCD}" type="pres">
      <dgm:prSet presAssocID="{A9F6EA86-BC95-407F-8F0C-4414634B21EE}" presName="thickLine" presStyleLbl="alignNode1" presStyleIdx="3" presStyleCnt="9"/>
      <dgm:spPr/>
    </dgm:pt>
    <dgm:pt modelId="{B17EBFF6-BFD2-4B15-9FC3-266FCC49A2CC}" type="pres">
      <dgm:prSet presAssocID="{A9F6EA86-BC95-407F-8F0C-4414634B21EE}" presName="horz1" presStyleCnt="0"/>
      <dgm:spPr/>
    </dgm:pt>
    <dgm:pt modelId="{439CB72B-EF0E-48D8-B5B2-DFB24086BAA5}" type="pres">
      <dgm:prSet presAssocID="{A9F6EA86-BC95-407F-8F0C-4414634B21EE}" presName="tx1" presStyleLbl="revTx" presStyleIdx="3" presStyleCnt="9" custScaleY="76608"/>
      <dgm:spPr/>
      <dgm:t>
        <a:bodyPr/>
        <a:lstStyle/>
        <a:p>
          <a:endParaRPr lang="hr-HR"/>
        </a:p>
      </dgm:t>
    </dgm:pt>
    <dgm:pt modelId="{270BAF98-697F-4F9C-BFAD-D55267E5AFB2}" type="pres">
      <dgm:prSet presAssocID="{A9F6EA86-BC95-407F-8F0C-4414634B21EE}" presName="vert1" presStyleCnt="0"/>
      <dgm:spPr/>
    </dgm:pt>
    <dgm:pt modelId="{3F8A7B50-68F5-434D-9EBA-F7BA3B835D98}" type="pres">
      <dgm:prSet presAssocID="{CEE2D790-882E-4E74-8625-0A526ABB6DF3}" presName="thickLine" presStyleLbl="alignNode1" presStyleIdx="4" presStyleCnt="9"/>
      <dgm:spPr/>
    </dgm:pt>
    <dgm:pt modelId="{4EBECD8F-1BFD-4E46-8EEC-6976798662BD}" type="pres">
      <dgm:prSet presAssocID="{CEE2D790-882E-4E74-8625-0A526ABB6DF3}" presName="horz1" presStyleCnt="0"/>
      <dgm:spPr/>
    </dgm:pt>
    <dgm:pt modelId="{2511DD37-043D-4CDF-B345-FAC130E8918B}" type="pres">
      <dgm:prSet presAssocID="{CEE2D790-882E-4E74-8625-0A526ABB6DF3}" presName="tx1" presStyleLbl="revTx" presStyleIdx="4" presStyleCnt="9" custScaleY="79388"/>
      <dgm:spPr/>
      <dgm:t>
        <a:bodyPr/>
        <a:lstStyle/>
        <a:p>
          <a:endParaRPr lang="hr-HR"/>
        </a:p>
      </dgm:t>
    </dgm:pt>
    <dgm:pt modelId="{5B340838-DA2D-4702-ACD2-1214BA872E6F}" type="pres">
      <dgm:prSet presAssocID="{CEE2D790-882E-4E74-8625-0A526ABB6DF3}" presName="vert1" presStyleCnt="0"/>
      <dgm:spPr/>
    </dgm:pt>
    <dgm:pt modelId="{E9F95458-20E9-437C-B640-E772DA78FA90}" type="pres">
      <dgm:prSet presAssocID="{3D251243-9E50-4974-929A-ED09B344811C}" presName="thickLine" presStyleLbl="alignNode1" presStyleIdx="5" presStyleCnt="9"/>
      <dgm:spPr/>
    </dgm:pt>
    <dgm:pt modelId="{F056550C-D4D3-41E9-AA97-E89F98634EAE}" type="pres">
      <dgm:prSet presAssocID="{3D251243-9E50-4974-929A-ED09B344811C}" presName="horz1" presStyleCnt="0"/>
      <dgm:spPr/>
    </dgm:pt>
    <dgm:pt modelId="{AE4BA918-5491-45F6-80A3-84552B58F078}" type="pres">
      <dgm:prSet presAssocID="{3D251243-9E50-4974-929A-ED09B344811C}" presName="tx1" presStyleLbl="revTx" presStyleIdx="5" presStyleCnt="9" custScaleY="50515"/>
      <dgm:spPr/>
      <dgm:t>
        <a:bodyPr/>
        <a:lstStyle/>
        <a:p>
          <a:endParaRPr lang="hr-HR"/>
        </a:p>
      </dgm:t>
    </dgm:pt>
    <dgm:pt modelId="{0CDD4E72-C3B6-4200-809A-D7765C1E1437}" type="pres">
      <dgm:prSet presAssocID="{3D251243-9E50-4974-929A-ED09B344811C}" presName="vert1" presStyleCnt="0"/>
      <dgm:spPr/>
    </dgm:pt>
    <dgm:pt modelId="{FBA20502-7403-4D5A-857D-4011BC843FF7}" type="pres">
      <dgm:prSet presAssocID="{63022DB9-5E13-4D85-9C3D-BD3931A230CE}" presName="thickLine" presStyleLbl="alignNode1" presStyleIdx="6" presStyleCnt="9"/>
      <dgm:spPr/>
    </dgm:pt>
    <dgm:pt modelId="{53726EFF-1F5D-43EF-BEFA-CE45581E685E}" type="pres">
      <dgm:prSet presAssocID="{63022DB9-5E13-4D85-9C3D-BD3931A230CE}" presName="horz1" presStyleCnt="0"/>
      <dgm:spPr/>
    </dgm:pt>
    <dgm:pt modelId="{5A0F7CAD-4C39-43D8-9E07-67EF4169CC1E}" type="pres">
      <dgm:prSet presAssocID="{63022DB9-5E13-4D85-9C3D-BD3931A230CE}" presName="tx1" presStyleLbl="revTx" presStyleIdx="6" presStyleCnt="9" custScaleY="101866"/>
      <dgm:spPr/>
      <dgm:t>
        <a:bodyPr/>
        <a:lstStyle/>
        <a:p>
          <a:endParaRPr lang="hr-HR"/>
        </a:p>
      </dgm:t>
    </dgm:pt>
    <dgm:pt modelId="{F5D63F55-9567-44C2-83D3-1ACB06178BB8}" type="pres">
      <dgm:prSet presAssocID="{63022DB9-5E13-4D85-9C3D-BD3931A230CE}" presName="vert1" presStyleCnt="0"/>
      <dgm:spPr/>
    </dgm:pt>
    <dgm:pt modelId="{6517DFAB-687F-4FB7-A16D-160B0FE35A3F}" type="pres">
      <dgm:prSet presAssocID="{24D548B4-53D5-4656-A23C-F7F5DB621243}" presName="thickLine" presStyleLbl="alignNode1" presStyleIdx="7" presStyleCnt="9"/>
      <dgm:spPr/>
    </dgm:pt>
    <dgm:pt modelId="{ADE09406-D780-4FFC-810F-46D5E60AC788}" type="pres">
      <dgm:prSet presAssocID="{24D548B4-53D5-4656-A23C-F7F5DB621243}" presName="horz1" presStyleCnt="0"/>
      <dgm:spPr/>
    </dgm:pt>
    <dgm:pt modelId="{C6F0950B-8574-4453-9AA7-BDD932BC1D35}" type="pres">
      <dgm:prSet presAssocID="{24D548B4-53D5-4656-A23C-F7F5DB621243}" presName="tx1" presStyleLbl="revTx" presStyleIdx="7" presStyleCnt="9" custScaleY="139282"/>
      <dgm:spPr/>
      <dgm:t>
        <a:bodyPr/>
        <a:lstStyle/>
        <a:p>
          <a:endParaRPr lang="hr-HR"/>
        </a:p>
      </dgm:t>
    </dgm:pt>
    <dgm:pt modelId="{A77A6EC4-45F4-4B62-B3AA-55AA86769A57}" type="pres">
      <dgm:prSet presAssocID="{24D548B4-53D5-4656-A23C-F7F5DB621243}" presName="vert1" presStyleCnt="0"/>
      <dgm:spPr/>
    </dgm:pt>
    <dgm:pt modelId="{3A135C75-6637-420B-9F5A-E2214CCB3356}" type="pres">
      <dgm:prSet presAssocID="{440E9943-191B-47C0-9B2A-B8C7FAC02CD9}" presName="thickLine" presStyleLbl="alignNode1" presStyleIdx="8" presStyleCnt="9"/>
      <dgm:spPr/>
    </dgm:pt>
    <dgm:pt modelId="{3C40EFEE-D67A-4567-877C-EA7D73555721}" type="pres">
      <dgm:prSet presAssocID="{440E9943-191B-47C0-9B2A-B8C7FAC02CD9}" presName="horz1" presStyleCnt="0"/>
      <dgm:spPr/>
    </dgm:pt>
    <dgm:pt modelId="{434AD4C5-B8DC-4800-8AEE-98A397E03183}" type="pres">
      <dgm:prSet presAssocID="{440E9943-191B-47C0-9B2A-B8C7FAC02CD9}" presName="tx1" presStyleLbl="revTx" presStyleIdx="8" presStyleCnt="9"/>
      <dgm:spPr/>
      <dgm:t>
        <a:bodyPr/>
        <a:lstStyle/>
        <a:p>
          <a:endParaRPr lang="hr-HR"/>
        </a:p>
      </dgm:t>
    </dgm:pt>
    <dgm:pt modelId="{8B22A00C-4AFF-4307-A080-FF0A53776A9D}" type="pres">
      <dgm:prSet presAssocID="{440E9943-191B-47C0-9B2A-B8C7FAC02CD9}" presName="vert1" presStyleCnt="0"/>
      <dgm:spPr/>
    </dgm:pt>
  </dgm:ptLst>
  <dgm:cxnLst>
    <dgm:cxn modelId="{79BA5730-468D-4EA2-B45D-EE9689A92ADB}" type="presOf" srcId="{24D548B4-53D5-4656-A23C-F7F5DB621243}" destId="{C6F0950B-8574-4453-9AA7-BDD932BC1D35}" srcOrd="0" destOrd="0" presId="urn:microsoft.com/office/officeart/2008/layout/LinedList"/>
    <dgm:cxn modelId="{6EE121C7-9798-4BFA-812B-41A630B65337}" type="presOf" srcId="{A9F6EA86-BC95-407F-8F0C-4414634B21EE}" destId="{439CB72B-EF0E-48D8-B5B2-DFB24086BAA5}" srcOrd="0" destOrd="0" presId="urn:microsoft.com/office/officeart/2008/layout/LinedList"/>
    <dgm:cxn modelId="{FE4D4696-411B-4524-A3F7-671DEE5478A6}" type="presOf" srcId="{C85A4EB7-4BAC-4E98-B38C-94A8C8706962}" destId="{023F4FE0-B17B-4CFC-896B-157F0B7BE216}" srcOrd="0" destOrd="0" presId="urn:microsoft.com/office/officeart/2008/layout/LinedList"/>
    <dgm:cxn modelId="{86059FA3-F29A-4E59-B5E6-5E3F5F51029B}" srcId="{DF1BFD0F-4531-4709-B4BD-371BF11E9E1D}" destId="{DE68FB5F-5B6C-4F3E-8E6C-39F6946E0CA2}" srcOrd="2" destOrd="0" parTransId="{A1AD0306-9759-449A-936C-AC8CBE097594}" sibTransId="{322D530D-AA62-42CE-9D1C-D9BE2AD92034}"/>
    <dgm:cxn modelId="{D5C141C8-9BEE-4A2D-85C6-6621163D7883}" type="presOf" srcId="{428058DB-2E80-4D7C-B459-FEA5E9D90197}" destId="{29F041BB-6E86-4594-B4D6-7F7664AB739A}" srcOrd="0" destOrd="0" presId="urn:microsoft.com/office/officeart/2008/layout/LinedList"/>
    <dgm:cxn modelId="{6615D556-8C51-4F08-B0AC-9E6DFDFB8DCD}" srcId="{DF1BFD0F-4531-4709-B4BD-371BF11E9E1D}" destId="{C85A4EB7-4BAC-4E98-B38C-94A8C8706962}" srcOrd="0" destOrd="0" parTransId="{E293B156-3971-4E95-9AA8-2BADC3FB4DE3}" sibTransId="{C38BEB11-67BD-484C-8A78-EDFF5FE7FBE5}"/>
    <dgm:cxn modelId="{6A08D37C-965C-4E4D-84A2-79FF33E51BA4}" type="presOf" srcId="{63022DB9-5E13-4D85-9C3D-BD3931A230CE}" destId="{5A0F7CAD-4C39-43D8-9E07-67EF4169CC1E}" srcOrd="0" destOrd="0" presId="urn:microsoft.com/office/officeart/2008/layout/LinedList"/>
    <dgm:cxn modelId="{39E73BF2-CBA2-4218-8198-E269B94CB73D}" type="presOf" srcId="{3D251243-9E50-4974-929A-ED09B344811C}" destId="{AE4BA918-5491-45F6-80A3-84552B58F078}" srcOrd="0" destOrd="0" presId="urn:microsoft.com/office/officeart/2008/layout/LinedList"/>
    <dgm:cxn modelId="{A807B44C-22A2-4966-BFB7-47D9D14C4713}" srcId="{DF1BFD0F-4531-4709-B4BD-371BF11E9E1D}" destId="{24D548B4-53D5-4656-A23C-F7F5DB621243}" srcOrd="7" destOrd="0" parTransId="{4D8784B4-B575-400F-88EE-00F3C79C521A}" sibTransId="{D919F15F-79A7-478B-8F44-44B1EEEED4D2}"/>
    <dgm:cxn modelId="{82C34373-BF64-4A28-8F4E-01DB997754BE}" type="presOf" srcId="{DE68FB5F-5B6C-4F3E-8E6C-39F6946E0CA2}" destId="{59B2F927-E1C8-44BB-AA42-4F3B9BEE7351}" srcOrd="0" destOrd="0" presId="urn:microsoft.com/office/officeart/2008/layout/LinedList"/>
    <dgm:cxn modelId="{E540FC15-045D-4E06-B9D0-04B1D870500B}" type="presOf" srcId="{CEE2D790-882E-4E74-8625-0A526ABB6DF3}" destId="{2511DD37-043D-4CDF-B345-FAC130E8918B}" srcOrd="0" destOrd="0" presId="urn:microsoft.com/office/officeart/2008/layout/LinedList"/>
    <dgm:cxn modelId="{D79941E5-6EFA-4B5F-8829-A72240EB34E3}" type="presOf" srcId="{440E9943-191B-47C0-9B2A-B8C7FAC02CD9}" destId="{434AD4C5-B8DC-4800-8AEE-98A397E03183}" srcOrd="0" destOrd="0" presId="urn:microsoft.com/office/officeart/2008/layout/LinedList"/>
    <dgm:cxn modelId="{F79F0FE0-39D8-43B4-86A9-5D3EBC16148B}" type="presOf" srcId="{DF1BFD0F-4531-4709-B4BD-371BF11E9E1D}" destId="{139197AD-F1D5-4884-BD0E-BFDC2A80FD25}" srcOrd="0" destOrd="0" presId="urn:microsoft.com/office/officeart/2008/layout/LinedList"/>
    <dgm:cxn modelId="{B2C0A2E0-51A0-43CB-8666-FA14D2638FC5}" srcId="{DF1BFD0F-4531-4709-B4BD-371BF11E9E1D}" destId="{3D251243-9E50-4974-929A-ED09B344811C}" srcOrd="5" destOrd="0" parTransId="{450AD5C1-B15F-4B54-8B13-8B6E0904F76A}" sibTransId="{771C7669-F753-4AA8-92CF-79D7475F615E}"/>
    <dgm:cxn modelId="{1D2DA062-62AE-4DC6-B9F5-2C877CD7C9E9}" srcId="{DF1BFD0F-4531-4709-B4BD-371BF11E9E1D}" destId="{CEE2D790-882E-4E74-8625-0A526ABB6DF3}" srcOrd="4" destOrd="0" parTransId="{FCE542F7-0056-49A3-8FA1-A42A706A9553}" sibTransId="{EFE40C71-7B5B-4171-A65C-48A9986C8840}"/>
    <dgm:cxn modelId="{158E3690-1DA8-45DE-886B-4530019A64B7}" srcId="{DF1BFD0F-4531-4709-B4BD-371BF11E9E1D}" destId="{428058DB-2E80-4D7C-B459-FEA5E9D90197}" srcOrd="1" destOrd="0" parTransId="{0577C209-5316-416B-9C5F-2DCFEB940568}" sibTransId="{4C13A45A-F8DC-45AB-9E13-2941BFC0D9E5}"/>
    <dgm:cxn modelId="{877C30A5-ABEC-4400-B3C0-A56D36107D73}" srcId="{DF1BFD0F-4531-4709-B4BD-371BF11E9E1D}" destId="{63022DB9-5E13-4D85-9C3D-BD3931A230CE}" srcOrd="6" destOrd="0" parTransId="{7BDD7F2B-885A-48C3-BB83-612D7B55D9D0}" sibTransId="{3058A4C3-7FEC-4CA9-BB76-E4A7BD61C827}"/>
    <dgm:cxn modelId="{689739D9-C134-4934-9899-BFC730226260}" srcId="{DF1BFD0F-4531-4709-B4BD-371BF11E9E1D}" destId="{440E9943-191B-47C0-9B2A-B8C7FAC02CD9}" srcOrd="8" destOrd="0" parTransId="{87540FEA-B4CB-4102-B63D-B518D0AB70AC}" sibTransId="{ACA76CAD-AF91-43BB-8321-4851B8568119}"/>
    <dgm:cxn modelId="{F02EE132-36FF-4B5F-AC03-F965302EF236}" srcId="{DF1BFD0F-4531-4709-B4BD-371BF11E9E1D}" destId="{A9F6EA86-BC95-407F-8F0C-4414634B21EE}" srcOrd="3" destOrd="0" parTransId="{1BBF5D24-04B7-45B8-9249-95D160EC702D}" sibTransId="{20244EA4-759B-42C4-97C6-7B49C6C6BCF1}"/>
    <dgm:cxn modelId="{1FE3EF41-FEFF-42B0-A718-F8375CDA5A88}" type="presParOf" srcId="{139197AD-F1D5-4884-BD0E-BFDC2A80FD25}" destId="{AB070D75-2CD3-4E49-891B-16FFC5B60934}" srcOrd="0" destOrd="0" presId="urn:microsoft.com/office/officeart/2008/layout/LinedList"/>
    <dgm:cxn modelId="{D23778FF-026C-435B-AFEA-709DDF4909F7}" type="presParOf" srcId="{139197AD-F1D5-4884-BD0E-BFDC2A80FD25}" destId="{D404E28B-CF36-42AF-9C32-32D704EC5138}" srcOrd="1" destOrd="0" presId="urn:microsoft.com/office/officeart/2008/layout/LinedList"/>
    <dgm:cxn modelId="{1F42EC4E-9B6E-4A04-A17E-DFF888BC3F48}" type="presParOf" srcId="{D404E28B-CF36-42AF-9C32-32D704EC5138}" destId="{023F4FE0-B17B-4CFC-896B-157F0B7BE216}" srcOrd="0" destOrd="0" presId="urn:microsoft.com/office/officeart/2008/layout/LinedList"/>
    <dgm:cxn modelId="{2A55E24D-E536-4FC4-8FB9-E280870D9641}" type="presParOf" srcId="{D404E28B-CF36-42AF-9C32-32D704EC5138}" destId="{DD929454-0740-4AFD-8F35-A346D66207BE}" srcOrd="1" destOrd="0" presId="urn:microsoft.com/office/officeart/2008/layout/LinedList"/>
    <dgm:cxn modelId="{ED2E50BA-54FF-419C-974E-6154D234BF9C}" type="presParOf" srcId="{139197AD-F1D5-4884-BD0E-BFDC2A80FD25}" destId="{D2E26479-DDE7-448D-B82B-F3781A9DAE8E}" srcOrd="2" destOrd="0" presId="urn:microsoft.com/office/officeart/2008/layout/LinedList"/>
    <dgm:cxn modelId="{A311078B-3083-4AC4-9993-E06B57AF2CF9}" type="presParOf" srcId="{139197AD-F1D5-4884-BD0E-BFDC2A80FD25}" destId="{306F8386-5812-4D0A-B503-59FF9CC4A69C}" srcOrd="3" destOrd="0" presId="urn:microsoft.com/office/officeart/2008/layout/LinedList"/>
    <dgm:cxn modelId="{B7F6C9C2-173F-4C9B-81A7-2F75B49050D5}" type="presParOf" srcId="{306F8386-5812-4D0A-B503-59FF9CC4A69C}" destId="{29F041BB-6E86-4594-B4D6-7F7664AB739A}" srcOrd="0" destOrd="0" presId="urn:microsoft.com/office/officeart/2008/layout/LinedList"/>
    <dgm:cxn modelId="{7A7A22A1-B146-42A8-9A10-C107BCCDAF87}" type="presParOf" srcId="{306F8386-5812-4D0A-B503-59FF9CC4A69C}" destId="{22A8EFE5-035B-4ABC-9D9B-E3B6EB0D2820}" srcOrd="1" destOrd="0" presId="urn:microsoft.com/office/officeart/2008/layout/LinedList"/>
    <dgm:cxn modelId="{667B1FDA-6326-4421-A97D-91CAFDC0BDF9}" type="presParOf" srcId="{139197AD-F1D5-4884-BD0E-BFDC2A80FD25}" destId="{B2484BB8-DAE8-4685-BA01-49308CD6226F}" srcOrd="4" destOrd="0" presId="urn:microsoft.com/office/officeart/2008/layout/LinedList"/>
    <dgm:cxn modelId="{9E56D6C0-9208-4E7C-A247-E8B4F16004CC}" type="presParOf" srcId="{139197AD-F1D5-4884-BD0E-BFDC2A80FD25}" destId="{1E103650-7F77-4193-8500-57A0C56A18BA}" srcOrd="5" destOrd="0" presId="urn:microsoft.com/office/officeart/2008/layout/LinedList"/>
    <dgm:cxn modelId="{9559EE05-F222-4A6F-ADA9-BAFDCA744814}" type="presParOf" srcId="{1E103650-7F77-4193-8500-57A0C56A18BA}" destId="{59B2F927-E1C8-44BB-AA42-4F3B9BEE7351}" srcOrd="0" destOrd="0" presId="urn:microsoft.com/office/officeart/2008/layout/LinedList"/>
    <dgm:cxn modelId="{0337A76F-5DE0-4528-9248-B09E777A2A4D}" type="presParOf" srcId="{1E103650-7F77-4193-8500-57A0C56A18BA}" destId="{35E0F25B-D20E-4E1A-A4E5-92F5505974E8}" srcOrd="1" destOrd="0" presId="urn:microsoft.com/office/officeart/2008/layout/LinedList"/>
    <dgm:cxn modelId="{55329A95-08C5-444B-8FB4-69F5B64C8027}" type="presParOf" srcId="{139197AD-F1D5-4884-BD0E-BFDC2A80FD25}" destId="{460C9057-D6FF-496F-8F14-61B3CAA85CCD}" srcOrd="6" destOrd="0" presId="urn:microsoft.com/office/officeart/2008/layout/LinedList"/>
    <dgm:cxn modelId="{34F4FBEF-ECA2-41E2-9E1A-8F8F16E455C4}" type="presParOf" srcId="{139197AD-F1D5-4884-BD0E-BFDC2A80FD25}" destId="{B17EBFF6-BFD2-4B15-9FC3-266FCC49A2CC}" srcOrd="7" destOrd="0" presId="urn:microsoft.com/office/officeart/2008/layout/LinedList"/>
    <dgm:cxn modelId="{1B8B652C-BFF9-4BED-A992-6B0BFA71F651}" type="presParOf" srcId="{B17EBFF6-BFD2-4B15-9FC3-266FCC49A2CC}" destId="{439CB72B-EF0E-48D8-B5B2-DFB24086BAA5}" srcOrd="0" destOrd="0" presId="urn:microsoft.com/office/officeart/2008/layout/LinedList"/>
    <dgm:cxn modelId="{6D98802B-1B7F-4C63-BE30-56C5E48F3FC9}" type="presParOf" srcId="{B17EBFF6-BFD2-4B15-9FC3-266FCC49A2CC}" destId="{270BAF98-697F-4F9C-BFAD-D55267E5AFB2}" srcOrd="1" destOrd="0" presId="urn:microsoft.com/office/officeart/2008/layout/LinedList"/>
    <dgm:cxn modelId="{5B7E8CFD-0247-41C7-AB58-7ADEA1669F6A}" type="presParOf" srcId="{139197AD-F1D5-4884-BD0E-BFDC2A80FD25}" destId="{3F8A7B50-68F5-434D-9EBA-F7BA3B835D98}" srcOrd="8" destOrd="0" presId="urn:microsoft.com/office/officeart/2008/layout/LinedList"/>
    <dgm:cxn modelId="{53AFA924-4BB8-405C-9031-A033C66D02B5}" type="presParOf" srcId="{139197AD-F1D5-4884-BD0E-BFDC2A80FD25}" destId="{4EBECD8F-1BFD-4E46-8EEC-6976798662BD}" srcOrd="9" destOrd="0" presId="urn:microsoft.com/office/officeart/2008/layout/LinedList"/>
    <dgm:cxn modelId="{27C67496-3327-409F-8F24-BC52421411E3}" type="presParOf" srcId="{4EBECD8F-1BFD-4E46-8EEC-6976798662BD}" destId="{2511DD37-043D-4CDF-B345-FAC130E8918B}" srcOrd="0" destOrd="0" presId="urn:microsoft.com/office/officeart/2008/layout/LinedList"/>
    <dgm:cxn modelId="{0BA561E2-0D42-442B-87C0-CF1FA95E95B8}" type="presParOf" srcId="{4EBECD8F-1BFD-4E46-8EEC-6976798662BD}" destId="{5B340838-DA2D-4702-ACD2-1214BA872E6F}" srcOrd="1" destOrd="0" presId="urn:microsoft.com/office/officeart/2008/layout/LinedList"/>
    <dgm:cxn modelId="{ADE157A2-BA9B-40DA-A629-13C29C23BC53}" type="presParOf" srcId="{139197AD-F1D5-4884-BD0E-BFDC2A80FD25}" destId="{E9F95458-20E9-437C-B640-E772DA78FA90}" srcOrd="10" destOrd="0" presId="urn:microsoft.com/office/officeart/2008/layout/LinedList"/>
    <dgm:cxn modelId="{043F3402-7197-4577-9C83-305939F875DF}" type="presParOf" srcId="{139197AD-F1D5-4884-BD0E-BFDC2A80FD25}" destId="{F056550C-D4D3-41E9-AA97-E89F98634EAE}" srcOrd="11" destOrd="0" presId="urn:microsoft.com/office/officeart/2008/layout/LinedList"/>
    <dgm:cxn modelId="{94B1E8FF-BDFC-411F-8BCF-34461F80DC57}" type="presParOf" srcId="{F056550C-D4D3-41E9-AA97-E89F98634EAE}" destId="{AE4BA918-5491-45F6-80A3-84552B58F078}" srcOrd="0" destOrd="0" presId="urn:microsoft.com/office/officeart/2008/layout/LinedList"/>
    <dgm:cxn modelId="{01BE0BE5-2EE4-439F-BF40-98CB148F94C7}" type="presParOf" srcId="{F056550C-D4D3-41E9-AA97-E89F98634EAE}" destId="{0CDD4E72-C3B6-4200-809A-D7765C1E1437}" srcOrd="1" destOrd="0" presId="urn:microsoft.com/office/officeart/2008/layout/LinedList"/>
    <dgm:cxn modelId="{49C9DACC-C305-452C-BD5D-03797D05B686}" type="presParOf" srcId="{139197AD-F1D5-4884-BD0E-BFDC2A80FD25}" destId="{FBA20502-7403-4D5A-857D-4011BC843FF7}" srcOrd="12" destOrd="0" presId="urn:microsoft.com/office/officeart/2008/layout/LinedList"/>
    <dgm:cxn modelId="{CF1D2404-F0C8-47E7-9420-8F8C63BFFCE4}" type="presParOf" srcId="{139197AD-F1D5-4884-BD0E-BFDC2A80FD25}" destId="{53726EFF-1F5D-43EF-BEFA-CE45581E685E}" srcOrd="13" destOrd="0" presId="urn:microsoft.com/office/officeart/2008/layout/LinedList"/>
    <dgm:cxn modelId="{A47AE449-D407-4655-947E-4E8A4795060C}" type="presParOf" srcId="{53726EFF-1F5D-43EF-BEFA-CE45581E685E}" destId="{5A0F7CAD-4C39-43D8-9E07-67EF4169CC1E}" srcOrd="0" destOrd="0" presId="urn:microsoft.com/office/officeart/2008/layout/LinedList"/>
    <dgm:cxn modelId="{6C27FB6D-3510-40BA-A0AB-8F3F98BA0B73}" type="presParOf" srcId="{53726EFF-1F5D-43EF-BEFA-CE45581E685E}" destId="{F5D63F55-9567-44C2-83D3-1ACB06178BB8}" srcOrd="1" destOrd="0" presId="urn:microsoft.com/office/officeart/2008/layout/LinedList"/>
    <dgm:cxn modelId="{C889DC73-A156-403B-B7A8-460B4D6BAC0C}" type="presParOf" srcId="{139197AD-F1D5-4884-BD0E-BFDC2A80FD25}" destId="{6517DFAB-687F-4FB7-A16D-160B0FE35A3F}" srcOrd="14" destOrd="0" presId="urn:microsoft.com/office/officeart/2008/layout/LinedList"/>
    <dgm:cxn modelId="{4DD48DBE-7F44-4DF8-BE6E-3504B0A35EF4}" type="presParOf" srcId="{139197AD-F1D5-4884-BD0E-BFDC2A80FD25}" destId="{ADE09406-D780-4FFC-810F-46D5E60AC788}" srcOrd="15" destOrd="0" presId="urn:microsoft.com/office/officeart/2008/layout/LinedList"/>
    <dgm:cxn modelId="{90506177-EC3F-4252-99B9-82ED600CED4B}" type="presParOf" srcId="{ADE09406-D780-4FFC-810F-46D5E60AC788}" destId="{C6F0950B-8574-4453-9AA7-BDD932BC1D35}" srcOrd="0" destOrd="0" presId="urn:microsoft.com/office/officeart/2008/layout/LinedList"/>
    <dgm:cxn modelId="{1BBACE3B-1C4F-4E2C-9BAB-0700BB3EC837}" type="presParOf" srcId="{ADE09406-D780-4FFC-810F-46D5E60AC788}" destId="{A77A6EC4-45F4-4B62-B3AA-55AA86769A57}" srcOrd="1" destOrd="0" presId="urn:microsoft.com/office/officeart/2008/layout/LinedList"/>
    <dgm:cxn modelId="{2CEB89E1-266A-4C90-9ED5-D7F70BA5626B}" type="presParOf" srcId="{139197AD-F1D5-4884-BD0E-BFDC2A80FD25}" destId="{3A135C75-6637-420B-9F5A-E2214CCB3356}" srcOrd="16" destOrd="0" presId="urn:microsoft.com/office/officeart/2008/layout/LinedList"/>
    <dgm:cxn modelId="{3ABF2950-654E-41BE-AD29-7E0C0E074C86}" type="presParOf" srcId="{139197AD-F1D5-4884-BD0E-BFDC2A80FD25}" destId="{3C40EFEE-D67A-4567-877C-EA7D73555721}" srcOrd="17" destOrd="0" presId="urn:microsoft.com/office/officeart/2008/layout/LinedList"/>
    <dgm:cxn modelId="{7C1CF07D-DAFE-4E91-B136-90A9A5550B54}" type="presParOf" srcId="{3C40EFEE-D67A-4567-877C-EA7D73555721}" destId="{434AD4C5-B8DC-4800-8AEE-98A397E03183}" srcOrd="0" destOrd="0" presId="urn:microsoft.com/office/officeart/2008/layout/LinedList"/>
    <dgm:cxn modelId="{75CA6C06-E150-4453-A39D-7F1FE96BB25E}" type="presParOf" srcId="{3C40EFEE-D67A-4567-877C-EA7D73555721}" destId="{8B22A00C-4AFF-4307-A080-FF0A53776A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E3EAB2-9A83-43D6-A25F-C68D3E77DB10}" type="doc">
      <dgm:prSet loTypeId="urn:microsoft.com/office/officeart/2005/8/layout/target2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FB875060-E958-44F0-84EF-3BC84A254C71}">
      <dgm:prSet phldrT="[Text]" custT="1"/>
      <dgm:spPr/>
      <dgm:t>
        <a:bodyPr/>
        <a:lstStyle/>
        <a:p>
          <a:endParaRPr lang="hr-HR" sz="2400" b="1" i="1" dirty="0"/>
        </a:p>
      </dgm:t>
    </dgm:pt>
    <dgm:pt modelId="{8CE3C0A5-E31F-4FE9-B34C-BC2BE24BF5E8}" type="parTrans" cxnId="{9466801F-657C-4877-86E0-4D1EB93C49F1}">
      <dgm:prSet/>
      <dgm:spPr/>
      <dgm:t>
        <a:bodyPr/>
        <a:lstStyle/>
        <a:p>
          <a:endParaRPr lang="hr-HR"/>
        </a:p>
      </dgm:t>
    </dgm:pt>
    <dgm:pt modelId="{1979C8BE-070B-4AF3-9133-FE3C951478E3}" type="sibTrans" cxnId="{9466801F-657C-4877-86E0-4D1EB93C49F1}">
      <dgm:prSet/>
      <dgm:spPr/>
      <dgm:t>
        <a:bodyPr/>
        <a:lstStyle/>
        <a:p>
          <a:endParaRPr lang="hr-HR"/>
        </a:p>
      </dgm:t>
    </dgm:pt>
    <dgm:pt modelId="{5ADEEBCC-BF1A-4B97-AE40-20F01BDB733D}">
      <dgm:prSet phldrT="[Text]" custT="1"/>
      <dgm:spPr/>
      <dgm:t>
        <a:bodyPr/>
        <a:lstStyle/>
        <a:p>
          <a:r>
            <a:rPr lang="hr-HR" sz="2100" i="1" smtClean="0"/>
            <a:t>WHO  </a:t>
          </a:r>
          <a:r>
            <a:rPr lang="hr-HR" sz="1400" i="1" smtClean="0"/>
            <a:t>2010.</a:t>
          </a:r>
          <a:endParaRPr lang="hr-HR" sz="1400" i="1" dirty="0"/>
        </a:p>
      </dgm:t>
    </dgm:pt>
    <dgm:pt modelId="{CC99FFD1-6CF8-4A97-9896-90B14321836B}" type="parTrans" cxnId="{9BE9DA1C-A358-4973-968F-191679852122}">
      <dgm:prSet/>
      <dgm:spPr/>
      <dgm:t>
        <a:bodyPr/>
        <a:lstStyle/>
        <a:p>
          <a:endParaRPr lang="hr-HR"/>
        </a:p>
      </dgm:t>
    </dgm:pt>
    <dgm:pt modelId="{AA605D5E-004A-4948-BED0-0651DBA4D968}" type="sibTrans" cxnId="{9BE9DA1C-A358-4973-968F-191679852122}">
      <dgm:prSet/>
      <dgm:spPr/>
      <dgm:t>
        <a:bodyPr/>
        <a:lstStyle/>
        <a:p>
          <a:endParaRPr lang="hr-HR"/>
        </a:p>
      </dgm:t>
    </dgm:pt>
    <dgm:pt modelId="{650DB13B-DFAA-40D3-BBB0-871141368E64}">
      <dgm:prSet phldrT="[Text]" custT="1"/>
      <dgm:spPr/>
      <dgm:t>
        <a:bodyPr/>
        <a:lstStyle/>
        <a:p>
          <a:r>
            <a:rPr lang="hr-HR" sz="2000" b="1" i="1" dirty="0" smtClean="0">
              <a:solidFill>
                <a:srgbClr val="FF0000"/>
              </a:solidFill>
            </a:rPr>
            <a:t>Svakodnevno 60 min </a:t>
          </a:r>
          <a:r>
            <a:rPr lang="hr-HR" sz="2000" b="1" i="1" dirty="0" smtClean="0"/>
            <a:t>tjelesne aktivnosti umjerenog do visokog intenziteta</a:t>
          </a:r>
          <a:endParaRPr lang="hr-HR" sz="2000" b="1" i="1" dirty="0"/>
        </a:p>
      </dgm:t>
    </dgm:pt>
    <dgm:pt modelId="{C3919207-DFE8-48CB-BD60-CFE7F3F7872E}" type="parTrans" cxnId="{A8B91A75-D5C5-45D7-BD78-9282372B5FBA}">
      <dgm:prSet/>
      <dgm:spPr/>
      <dgm:t>
        <a:bodyPr/>
        <a:lstStyle/>
        <a:p>
          <a:endParaRPr lang="hr-HR"/>
        </a:p>
      </dgm:t>
    </dgm:pt>
    <dgm:pt modelId="{C5CE372E-49A0-425C-A950-FD413DC14AB6}" type="sibTrans" cxnId="{A8B91A75-D5C5-45D7-BD78-9282372B5FBA}">
      <dgm:prSet/>
      <dgm:spPr/>
      <dgm:t>
        <a:bodyPr/>
        <a:lstStyle/>
        <a:p>
          <a:endParaRPr lang="hr-HR"/>
        </a:p>
      </dgm:t>
    </dgm:pt>
    <dgm:pt modelId="{7358E068-6E51-4C32-820B-C809B0357C58}">
      <dgm:prSet phldrT="[Text]" custT="1"/>
      <dgm:spPr/>
      <dgm:t>
        <a:bodyPr/>
        <a:lstStyle/>
        <a:p>
          <a:r>
            <a:rPr lang="hr-HR" sz="2000" b="1" i="1" dirty="0"/>
            <a:t>Tjelesna aktivnost duža od preporučenog vremena rezultirat će dodatnim zdravstvenim koristima</a:t>
          </a:r>
        </a:p>
      </dgm:t>
    </dgm:pt>
    <dgm:pt modelId="{57F45C98-1CDF-432A-BE2D-7C2A853E7BFD}" type="parTrans" cxnId="{9028DD18-E8ED-48D9-AB50-14C9B12E18C4}">
      <dgm:prSet/>
      <dgm:spPr/>
      <dgm:t>
        <a:bodyPr/>
        <a:lstStyle/>
        <a:p>
          <a:endParaRPr lang="hr-HR"/>
        </a:p>
      </dgm:t>
    </dgm:pt>
    <dgm:pt modelId="{1418E81B-3212-4113-B2E4-3594F69D7B25}" type="sibTrans" cxnId="{9028DD18-E8ED-48D9-AB50-14C9B12E18C4}">
      <dgm:prSet/>
      <dgm:spPr/>
      <dgm:t>
        <a:bodyPr/>
        <a:lstStyle/>
        <a:p>
          <a:endParaRPr lang="hr-HR"/>
        </a:p>
      </dgm:t>
    </dgm:pt>
    <dgm:pt modelId="{29956604-56EA-4F29-BFC2-98971E0237F5}" type="pres">
      <dgm:prSet presAssocID="{A7E3EAB2-9A83-43D6-A25F-C68D3E77DB1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FE1BC46E-9B81-4DE7-B3D4-53F2D46ECC66}" type="pres">
      <dgm:prSet presAssocID="{A7E3EAB2-9A83-43D6-A25F-C68D3E77DB10}" presName="outerBox" presStyleCnt="0"/>
      <dgm:spPr/>
      <dgm:t>
        <a:bodyPr/>
        <a:lstStyle/>
        <a:p>
          <a:endParaRPr lang="hr-HR"/>
        </a:p>
      </dgm:t>
    </dgm:pt>
    <dgm:pt modelId="{37D3E199-390C-4E91-9D70-852C667A1843}" type="pres">
      <dgm:prSet presAssocID="{A7E3EAB2-9A83-43D6-A25F-C68D3E77DB10}" presName="outerBoxParent" presStyleLbl="node1" presStyleIdx="0" presStyleCnt="2" custLinFactNeighborX="935" custLinFactNeighborY="-8571"/>
      <dgm:spPr/>
      <dgm:t>
        <a:bodyPr/>
        <a:lstStyle/>
        <a:p>
          <a:endParaRPr lang="hr-HR"/>
        </a:p>
      </dgm:t>
    </dgm:pt>
    <dgm:pt modelId="{FCAEBC01-308B-4989-BEB2-2275CF4D9E19}" type="pres">
      <dgm:prSet presAssocID="{A7E3EAB2-9A83-43D6-A25F-C68D3E77DB10}" presName="outerBoxChildren" presStyleCnt="0"/>
      <dgm:spPr/>
      <dgm:t>
        <a:bodyPr/>
        <a:lstStyle/>
        <a:p>
          <a:endParaRPr lang="hr-HR"/>
        </a:p>
      </dgm:t>
    </dgm:pt>
    <dgm:pt modelId="{14FB0E69-9CCE-432F-9FD9-AD9F32E41902}" type="pres">
      <dgm:prSet presAssocID="{5ADEEBCC-BF1A-4B97-AE40-20F01BDB733D}" presName="oChild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F6094B-2AD8-46B8-80BD-598712224D62}" type="pres">
      <dgm:prSet presAssocID="{A7E3EAB2-9A83-43D6-A25F-C68D3E77DB10}" presName="middleBox" presStyleCnt="0"/>
      <dgm:spPr/>
      <dgm:t>
        <a:bodyPr/>
        <a:lstStyle/>
        <a:p>
          <a:endParaRPr lang="hr-HR"/>
        </a:p>
      </dgm:t>
    </dgm:pt>
    <dgm:pt modelId="{DD0ECAAB-D009-4F6E-8616-E641A4010083}" type="pres">
      <dgm:prSet presAssocID="{A7E3EAB2-9A83-43D6-A25F-C68D3E77DB10}" presName="middleBoxParent" presStyleLbl="node1" presStyleIdx="1" presStyleCnt="2" custLinFactNeighborX="-482" custLinFactNeighborY="-12372"/>
      <dgm:spPr/>
      <dgm:t>
        <a:bodyPr/>
        <a:lstStyle/>
        <a:p>
          <a:endParaRPr lang="hr-HR"/>
        </a:p>
      </dgm:t>
    </dgm:pt>
    <dgm:pt modelId="{A7E7DEA5-9C63-44B2-9940-A8A8E7B1C416}" type="pres">
      <dgm:prSet presAssocID="{A7E3EAB2-9A83-43D6-A25F-C68D3E77DB10}" presName="middleBoxChildren" presStyleCnt="0"/>
      <dgm:spPr/>
      <dgm:t>
        <a:bodyPr/>
        <a:lstStyle/>
        <a:p>
          <a:endParaRPr lang="hr-HR"/>
        </a:p>
      </dgm:t>
    </dgm:pt>
    <dgm:pt modelId="{3671323F-2DAC-4740-9378-AAE312AAA74B}" type="pres">
      <dgm:prSet presAssocID="{7358E068-6E51-4C32-820B-C809B0357C58}" presName="mChild" presStyleLbl="fgAcc1" presStyleIdx="1" presStyleCnt="2" custLinFactNeighborX="-601" custLinFactNeighborY="-1865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466801F-657C-4877-86E0-4D1EB93C49F1}" srcId="{A7E3EAB2-9A83-43D6-A25F-C68D3E77DB10}" destId="{FB875060-E958-44F0-84EF-3BC84A254C71}" srcOrd="0" destOrd="0" parTransId="{8CE3C0A5-E31F-4FE9-B34C-BC2BE24BF5E8}" sibTransId="{1979C8BE-070B-4AF3-9133-FE3C951478E3}"/>
    <dgm:cxn modelId="{D8A68021-361A-4F81-8F90-657D4933C4FF}" type="presOf" srcId="{650DB13B-DFAA-40D3-BBB0-871141368E64}" destId="{DD0ECAAB-D009-4F6E-8616-E641A4010083}" srcOrd="0" destOrd="0" presId="urn:microsoft.com/office/officeart/2005/8/layout/target2"/>
    <dgm:cxn modelId="{8F8CCE27-3E0E-425E-922C-F8CE2EA858B1}" type="presOf" srcId="{A7E3EAB2-9A83-43D6-A25F-C68D3E77DB10}" destId="{29956604-56EA-4F29-BFC2-98971E0237F5}" srcOrd="0" destOrd="0" presId="urn:microsoft.com/office/officeart/2005/8/layout/target2"/>
    <dgm:cxn modelId="{B53E686E-6798-4FE4-ADDE-0BE52EC25253}" type="presOf" srcId="{7358E068-6E51-4C32-820B-C809B0357C58}" destId="{3671323F-2DAC-4740-9378-AAE312AAA74B}" srcOrd="0" destOrd="0" presId="urn:microsoft.com/office/officeart/2005/8/layout/target2"/>
    <dgm:cxn modelId="{9BE9DA1C-A358-4973-968F-191679852122}" srcId="{FB875060-E958-44F0-84EF-3BC84A254C71}" destId="{5ADEEBCC-BF1A-4B97-AE40-20F01BDB733D}" srcOrd="0" destOrd="0" parTransId="{CC99FFD1-6CF8-4A97-9896-90B14321836B}" sibTransId="{AA605D5E-004A-4948-BED0-0651DBA4D968}"/>
    <dgm:cxn modelId="{68F8F474-EC32-471B-AA1F-FD5D81A352A0}" type="presOf" srcId="{FB875060-E958-44F0-84EF-3BC84A254C71}" destId="{37D3E199-390C-4E91-9D70-852C667A1843}" srcOrd="0" destOrd="0" presId="urn:microsoft.com/office/officeart/2005/8/layout/target2"/>
    <dgm:cxn modelId="{9028DD18-E8ED-48D9-AB50-14C9B12E18C4}" srcId="{650DB13B-DFAA-40D3-BBB0-871141368E64}" destId="{7358E068-6E51-4C32-820B-C809B0357C58}" srcOrd="0" destOrd="0" parTransId="{57F45C98-1CDF-432A-BE2D-7C2A853E7BFD}" sibTransId="{1418E81B-3212-4113-B2E4-3594F69D7B25}"/>
    <dgm:cxn modelId="{60B27F90-8512-410C-A318-68BD6BE4064E}" type="presOf" srcId="{5ADEEBCC-BF1A-4B97-AE40-20F01BDB733D}" destId="{14FB0E69-9CCE-432F-9FD9-AD9F32E41902}" srcOrd="0" destOrd="0" presId="urn:microsoft.com/office/officeart/2005/8/layout/target2"/>
    <dgm:cxn modelId="{A8B91A75-D5C5-45D7-BD78-9282372B5FBA}" srcId="{A7E3EAB2-9A83-43D6-A25F-C68D3E77DB10}" destId="{650DB13B-DFAA-40D3-BBB0-871141368E64}" srcOrd="1" destOrd="0" parTransId="{C3919207-DFE8-48CB-BD60-CFE7F3F7872E}" sibTransId="{C5CE372E-49A0-425C-A950-FD413DC14AB6}"/>
    <dgm:cxn modelId="{28781998-60BD-4C26-9143-15CE2FADEB2B}" type="presParOf" srcId="{29956604-56EA-4F29-BFC2-98971E0237F5}" destId="{FE1BC46E-9B81-4DE7-B3D4-53F2D46ECC66}" srcOrd="0" destOrd="0" presId="urn:microsoft.com/office/officeart/2005/8/layout/target2"/>
    <dgm:cxn modelId="{290D541A-A6E7-4B0E-9A57-1A93D9B9E712}" type="presParOf" srcId="{FE1BC46E-9B81-4DE7-B3D4-53F2D46ECC66}" destId="{37D3E199-390C-4E91-9D70-852C667A1843}" srcOrd="0" destOrd="0" presId="urn:microsoft.com/office/officeart/2005/8/layout/target2"/>
    <dgm:cxn modelId="{ABAE738D-C246-4D5D-9EA1-44F817ECDFE8}" type="presParOf" srcId="{FE1BC46E-9B81-4DE7-B3D4-53F2D46ECC66}" destId="{FCAEBC01-308B-4989-BEB2-2275CF4D9E19}" srcOrd="1" destOrd="0" presId="urn:microsoft.com/office/officeart/2005/8/layout/target2"/>
    <dgm:cxn modelId="{64BD0EBF-A01E-493D-AB17-07D36CA180C1}" type="presParOf" srcId="{FCAEBC01-308B-4989-BEB2-2275CF4D9E19}" destId="{14FB0E69-9CCE-432F-9FD9-AD9F32E41902}" srcOrd="0" destOrd="0" presId="urn:microsoft.com/office/officeart/2005/8/layout/target2"/>
    <dgm:cxn modelId="{74A0E1B3-DEC9-4B1A-9B7C-860C47302866}" type="presParOf" srcId="{29956604-56EA-4F29-BFC2-98971E0237F5}" destId="{01F6094B-2AD8-46B8-80BD-598712224D62}" srcOrd="1" destOrd="0" presId="urn:microsoft.com/office/officeart/2005/8/layout/target2"/>
    <dgm:cxn modelId="{E35966C2-C9FA-4C4F-9FBB-5EDAB44B80E8}" type="presParOf" srcId="{01F6094B-2AD8-46B8-80BD-598712224D62}" destId="{DD0ECAAB-D009-4F6E-8616-E641A4010083}" srcOrd="0" destOrd="0" presId="urn:microsoft.com/office/officeart/2005/8/layout/target2"/>
    <dgm:cxn modelId="{DB2E1500-B9F2-4CCD-972D-F1C619FCF66A}" type="presParOf" srcId="{01F6094B-2AD8-46B8-80BD-598712224D62}" destId="{A7E7DEA5-9C63-44B2-9940-A8A8E7B1C416}" srcOrd="1" destOrd="0" presId="urn:microsoft.com/office/officeart/2005/8/layout/target2"/>
    <dgm:cxn modelId="{256370E6-F28D-4DB3-A507-0C6A21226DA7}" type="presParOf" srcId="{A7E7DEA5-9C63-44B2-9940-A8A8E7B1C416}" destId="{3671323F-2DAC-4740-9378-AAE312AAA74B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1BFD0F-4531-4709-B4BD-371BF11E9E1D}" type="doc">
      <dgm:prSet loTypeId="urn:microsoft.com/office/officeart/2008/layout/LinedList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hr-HR"/>
        </a:p>
      </dgm:t>
    </dgm:pt>
    <dgm:pt modelId="{C85A4EB7-4BAC-4E98-B38C-94A8C8706962}">
      <dgm:prSet phldrT="[Tekst]" custT="1"/>
      <dgm:spPr/>
      <dgm:t>
        <a:bodyPr/>
        <a:lstStyle/>
        <a:p>
          <a:pPr algn="ctr"/>
          <a:r>
            <a:rPr lang="hr-HR" sz="1800" dirty="0" smtClean="0"/>
            <a:t>U osnovnoj školi 38% djevojčica i dječaka u Puli ima prekomjernu tjelesnu masu – rezultati sistematskih pregleda školske medicine ZZJZIŽ - i u RH i u južnoj Europi podaci su slični.</a:t>
          </a:r>
          <a:endParaRPr lang="hr-HR" sz="1800" b="0" dirty="0">
            <a:latin typeface="+mn-lt"/>
          </a:endParaRPr>
        </a:p>
      </dgm:t>
    </dgm:pt>
    <dgm:pt modelId="{E293B156-3971-4E95-9AA8-2BADC3FB4DE3}" type="parTrans" cxnId="{6615D556-8C51-4F08-B0AC-9E6DFDFB8DCD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C38BEB11-67BD-484C-8A78-EDFF5FE7FBE5}" type="sibTrans" cxnId="{6615D556-8C51-4F08-B0AC-9E6DFDFB8DCD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428058DB-2E80-4D7C-B459-FEA5E9D90197}">
      <dgm:prSet custT="1"/>
      <dgm:spPr/>
      <dgm:t>
        <a:bodyPr/>
        <a:lstStyle/>
        <a:p>
          <a:pPr algn="ctr"/>
          <a:r>
            <a:rPr lang="hr-HR" sz="1800" dirty="0" smtClean="0"/>
            <a:t>Također podaci ZZJZIŽ pokazuju da tijekom osnovnog školovanja oko 50-60% dječaka su aktivni sportaši, dok taj postotak pada u srednjoj školi. </a:t>
          </a:r>
          <a:r>
            <a:rPr lang="hr-HR" sz="1800" dirty="0" smtClean="0">
              <a:solidFill>
                <a:srgbClr val="FF0000"/>
              </a:solidFill>
            </a:rPr>
            <a:t>Broj aktivnih sportašica </a:t>
          </a:r>
          <a:r>
            <a:rPr lang="hr-HR" sz="1800" dirty="0" smtClean="0"/>
            <a:t>je sličan, ali </a:t>
          </a:r>
          <a:r>
            <a:rPr lang="hr-HR" sz="1800" dirty="0" smtClean="0">
              <a:solidFill>
                <a:srgbClr val="FF0000"/>
              </a:solidFill>
            </a:rPr>
            <a:t>pada već u osmom razredu</a:t>
          </a:r>
          <a:r>
            <a:rPr lang="hr-HR" sz="1800" dirty="0" smtClean="0"/>
            <a:t>. Dječaci i djevojčice iako napuštaju sport bave se aktivnom rekreacijom.</a:t>
          </a:r>
          <a:endParaRPr lang="en-AU" altLang="sr-Latn-RS" sz="1800" b="0" dirty="0">
            <a:latin typeface="+mn-lt"/>
            <a:sym typeface="Monotype Sorts" charset="2"/>
          </a:endParaRPr>
        </a:p>
      </dgm:t>
    </dgm:pt>
    <dgm:pt modelId="{0577C209-5316-416B-9C5F-2DCFEB940568}" type="parTrans" cxnId="{158E3690-1DA8-45DE-886B-4530019A64B7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4C13A45A-F8DC-45AB-9E13-2941BFC0D9E5}" type="sibTrans" cxnId="{158E3690-1DA8-45DE-886B-4530019A64B7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A9F6EA86-BC95-407F-8F0C-4414634B21EE}">
      <dgm:prSet custT="1"/>
      <dgm:spPr/>
      <dgm:t>
        <a:bodyPr/>
        <a:lstStyle/>
        <a:p>
          <a:pPr algn="ctr"/>
          <a:r>
            <a:rPr lang="hr-HR" sz="1800" dirty="0" smtClean="0"/>
            <a:t>U Europskom akcijskom planu o debljini u djetinjstvu 2014-2020 g. navode značajan pada sudjelovanja adolescentica u tjelesnim aktivnostima, te preporučuju školama da </a:t>
          </a:r>
          <a:r>
            <a:rPr lang="hr-HR" sz="1800" dirty="0" smtClean="0">
              <a:solidFill>
                <a:srgbClr val="FF0000"/>
              </a:solidFill>
            </a:rPr>
            <a:t>tjelesne aktivnosti učine atraktivnijima za djevojke.</a:t>
          </a:r>
          <a:endParaRPr lang="en-AU" altLang="sr-Latn-RS" sz="1800" b="0" dirty="0">
            <a:latin typeface="+mn-lt"/>
            <a:sym typeface="Monotype Sorts" charset="2"/>
          </a:endParaRPr>
        </a:p>
      </dgm:t>
    </dgm:pt>
    <dgm:pt modelId="{1BBF5D24-04B7-45B8-9249-95D160EC702D}" type="parTrans" cxnId="{F02EE132-36FF-4B5F-AC03-F965302EF236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20244EA4-759B-42C4-97C6-7B49C6C6BCF1}" type="sibTrans" cxnId="{F02EE132-36FF-4B5F-AC03-F965302EF236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CEE2D790-882E-4E74-8625-0A526ABB6DF3}">
      <dgm:prSet custT="1"/>
      <dgm:spPr/>
      <dgm:t>
        <a:bodyPr/>
        <a:lstStyle/>
        <a:p>
          <a:pPr algn="ctr"/>
          <a:r>
            <a:rPr lang="hr-HR" sz="1800" dirty="0" smtClean="0"/>
            <a:t>Prema podacima Sportske zajednice Grada Pule, aktivnih muških članova u njihovim članicama je 3155, a ženskih 1128, dakle </a:t>
          </a:r>
          <a:r>
            <a:rPr lang="hr-HR" sz="1800" dirty="0" smtClean="0">
              <a:solidFill>
                <a:srgbClr val="FF0000"/>
              </a:solidFill>
            </a:rPr>
            <a:t>muškarci čine 73,7% aktivnih članova</a:t>
          </a:r>
          <a:r>
            <a:rPr lang="hr-HR" sz="1800" dirty="0" smtClean="0"/>
            <a:t>. U dobi do 19 godina ima 2255 aktivnih dječaka i 866 djevojčica.</a:t>
          </a:r>
          <a:endParaRPr lang="hr-HR" sz="1800" b="0" dirty="0">
            <a:latin typeface="+mn-lt"/>
          </a:endParaRPr>
        </a:p>
      </dgm:t>
    </dgm:pt>
    <dgm:pt modelId="{FCE542F7-0056-49A3-8FA1-A42A706A9553}" type="parTrans" cxnId="{1D2DA062-62AE-4DC6-B9F5-2C877CD7C9E9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EFE40C71-7B5B-4171-A65C-48A9986C8840}" type="sibTrans" cxnId="{1D2DA062-62AE-4DC6-B9F5-2C877CD7C9E9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139197AD-F1D5-4884-BD0E-BFDC2A80FD25}" type="pres">
      <dgm:prSet presAssocID="{DF1BFD0F-4531-4709-B4BD-371BF11E9E1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AB070D75-2CD3-4E49-891B-16FFC5B60934}" type="pres">
      <dgm:prSet presAssocID="{C85A4EB7-4BAC-4E98-B38C-94A8C8706962}" presName="thickLine" presStyleLbl="alignNode1" presStyleIdx="0" presStyleCnt="4"/>
      <dgm:spPr/>
    </dgm:pt>
    <dgm:pt modelId="{D404E28B-CF36-42AF-9C32-32D704EC5138}" type="pres">
      <dgm:prSet presAssocID="{C85A4EB7-4BAC-4E98-B38C-94A8C8706962}" presName="horz1" presStyleCnt="0"/>
      <dgm:spPr/>
    </dgm:pt>
    <dgm:pt modelId="{023F4FE0-B17B-4CFC-896B-157F0B7BE216}" type="pres">
      <dgm:prSet presAssocID="{C85A4EB7-4BAC-4E98-B38C-94A8C8706962}" presName="tx1" presStyleLbl="revTx" presStyleIdx="0" presStyleCnt="4" custScaleY="78312"/>
      <dgm:spPr/>
      <dgm:t>
        <a:bodyPr/>
        <a:lstStyle/>
        <a:p>
          <a:endParaRPr lang="hr-HR"/>
        </a:p>
      </dgm:t>
    </dgm:pt>
    <dgm:pt modelId="{DD929454-0740-4AFD-8F35-A346D66207BE}" type="pres">
      <dgm:prSet presAssocID="{C85A4EB7-4BAC-4E98-B38C-94A8C8706962}" presName="vert1" presStyleCnt="0"/>
      <dgm:spPr/>
    </dgm:pt>
    <dgm:pt modelId="{D2E26479-DDE7-448D-B82B-F3781A9DAE8E}" type="pres">
      <dgm:prSet presAssocID="{428058DB-2E80-4D7C-B459-FEA5E9D90197}" presName="thickLine" presStyleLbl="alignNode1" presStyleIdx="1" presStyleCnt="4"/>
      <dgm:spPr/>
    </dgm:pt>
    <dgm:pt modelId="{306F8386-5812-4D0A-B503-59FF9CC4A69C}" type="pres">
      <dgm:prSet presAssocID="{428058DB-2E80-4D7C-B459-FEA5E9D90197}" presName="horz1" presStyleCnt="0"/>
      <dgm:spPr/>
    </dgm:pt>
    <dgm:pt modelId="{29F041BB-6E86-4594-B4D6-7F7664AB739A}" type="pres">
      <dgm:prSet presAssocID="{428058DB-2E80-4D7C-B459-FEA5E9D90197}" presName="tx1" presStyleLbl="revTx" presStyleIdx="1" presStyleCnt="4" custScaleY="105922"/>
      <dgm:spPr/>
      <dgm:t>
        <a:bodyPr/>
        <a:lstStyle/>
        <a:p>
          <a:endParaRPr lang="hr-HR"/>
        </a:p>
      </dgm:t>
    </dgm:pt>
    <dgm:pt modelId="{22A8EFE5-035B-4ABC-9D9B-E3B6EB0D2820}" type="pres">
      <dgm:prSet presAssocID="{428058DB-2E80-4D7C-B459-FEA5E9D90197}" presName="vert1" presStyleCnt="0"/>
      <dgm:spPr/>
    </dgm:pt>
    <dgm:pt modelId="{460C9057-D6FF-496F-8F14-61B3CAA85CCD}" type="pres">
      <dgm:prSet presAssocID="{A9F6EA86-BC95-407F-8F0C-4414634B21EE}" presName="thickLine" presStyleLbl="alignNode1" presStyleIdx="2" presStyleCnt="4"/>
      <dgm:spPr/>
    </dgm:pt>
    <dgm:pt modelId="{B17EBFF6-BFD2-4B15-9FC3-266FCC49A2CC}" type="pres">
      <dgm:prSet presAssocID="{A9F6EA86-BC95-407F-8F0C-4414634B21EE}" presName="horz1" presStyleCnt="0"/>
      <dgm:spPr/>
    </dgm:pt>
    <dgm:pt modelId="{439CB72B-EF0E-48D8-B5B2-DFB24086BAA5}" type="pres">
      <dgm:prSet presAssocID="{A9F6EA86-BC95-407F-8F0C-4414634B21EE}" presName="tx1" presStyleLbl="revTx" presStyleIdx="2" presStyleCnt="4" custScaleY="76608"/>
      <dgm:spPr/>
      <dgm:t>
        <a:bodyPr/>
        <a:lstStyle/>
        <a:p>
          <a:endParaRPr lang="hr-HR"/>
        </a:p>
      </dgm:t>
    </dgm:pt>
    <dgm:pt modelId="{270BAF98-697F-4F9C-BFAD-D55267E5AFB2}" type="pres">
      <dgm:prSet presAssocID="{A9F6EA86-BC95-407F-8F0C-4414634B21EE}" presName="vert1" presStyleCnt="0"/>
      <dgm:spPr/>
    </dgm:pt>
    <dgm:pt modelId="{3F8A7B50-68F5-434D-9EBA-F7BA3B835D98}" type="pres">
      <dgm:prSet presAssocID="{CEE2D790-882E-4E74-8625-0A526ABB6DF3}" presName="thickLine" presStyleLbl="alignNode1" presStyleIdx="3" presStyleCnt="4"/>
      <dgm:spPr/>
    </dgm:pt>
    <dgm:pt modelId="{4EBECD8F-1BFD-4E46-8EEC-6976798662BD}" type="pres">
      <dgm:prSet presAssocID="{CEE2D790-882E-4E74-8625-0A526ABB6DF3}" presName="horz1" presStyleCnt="0"/>
      <dgm:spPr/>
    </dgm:pt>
    <dgm:pt modelId="{2511DD37-043D-4CDF-B345-FAC130E8918B}" type="pres">
      <dgm:prSet presAssocID="{CEE2D790-882E-4E74-8625-0A526ABB6DF3}" presName="tx1" presStyleLbl="revTx" presStyleIdx="3" presStyleCnt="4" custScaleY="79388"/>
      <dgm:spPr/>
      <dgm:t>
        <a:bodyPr/>
        <a:lstStyle/>
        <a:p>
          <a:endParaRPr lang="hr-HR"/>
        </a:p>
      </dgm:t>
    </dgm:pt>
    <dgm:pt modelId="{5B340838-DA2D-4702-ACD2-1214BA872E6F}" type="pres">
      <dgm:prSet presAssocID="{CEE2D790-882E-4E74-8625-0A526ABB6DF3}" presName="vert1" presStyleCnt="0"/>
      <dgm:spPr/>
    </dgm:pt>
  </dgm:ptLst>
  <dgm:cxnLst>
    <dgm:cxn modelId="{6615D556-8C51-4F08-B0AC-9E6DFDFB8DCD}" srcId="{DF1BFD0F-4531-4709-B4BD-371BF11E9E1D}" destId="{C85A4EB7-4BAC-4E98-B38C-94A8C8706962}" srcOrd="0" destOrd="0" parTransId="{E293B156-3971-4E95-9AA8-2BADC3FB4DE3}" sibTransId="{C38BEB11-67BD-484C-8A78-EDFF5FE7FBE5}"/>
    <dgm:cxn modelId="{158E3690-1DA8-45DE-886B-4530019A64B7}" srcId="{DF1BFD0F-4531-4709-B4BD-371BF11E9E1D}" destId="{428058DB-2E80-4D7C-B459-FEA5E9D90197}" srcOrd="1" destOrd="0" parTransId="{0577C209-5316-416B-9C5F-2DCFEB940568}" sibTransId="{4C13A45A-F8DC-45AB-9E13-2941BFC0D9E5}"/>
    <dgm:cxn modelId="{F02EE132-36FF-4B5F-AC03-F965302EF236}" srcId="{DF1BFD0F-4531-4709-B4BD-371BF11E9E1D}" destId="{A9F6EA86-BC95-407F-8F0C-4414634B21EE}" srcOrd="2" destOrd="0" parTransId="{1BBF5D24-04B7-45B8-9249-95D160EC702D}" sibTransId="{20244EA4-759B-42C4-97C6-7B49C6C6BCF1}"/>
    <dgm:cxn modelId="{F5F8D47D-8D1E-44EF-926F-1C2D7374DFA3}" type="presOf" srcId="{DF1BFD0F-4531-4709-B4BD-371BF11E9E1D}" destId="{139197AD-F1D5-4884-BD0E-BFDC2A80FD25}" srcOrd="0" destOrd="0" presId="urn:microsoft.com/office/officeart/2008/layout/LinedList"/>
    <dgm:cxn modelId="{1D2DA062-62AE-4DC6-B9F5-2C877CD7C9E9}" srcId="{DF1BFD0F-4531-4709-B4BD-371BF11E9E1D}" destId="{CEE2D790-882E-4E74-8625-0A526ABB6DF3}" srcOrd="3" destOrd="0" parTransId="{FCE542F7-0056-49A3-8FA1-A42A706A9553}" sibTransId="{EFE40C71-7B5B-4171-A65C-48A9986C8840}"/>
    <dgm:cxn modelId="{AF8FF894-B203-4C97-9530-07B9F0BDBD0E}" type="presOf" srcId="{A9F6EA86-BC95-407F-8F0C-4414634B21EE}" destId="{439CB72B-EF0E-48D8-B5B2-DFB24086BAA5}" srcOrd="0" destOrd="0" presId="urn:microsoft.com/office/officeart/2008/layout/LinedList"/>
    <dgm:cxn modelId="{0E222EE8-0E79-4293-98F6-F3B41C43831E}" type="presOf" srcId="{C85A4EB7-4BAC-4E98-B38C-94A8C8706962}" destId="{023F4FE0-B17B-4CFC-896B-157F0B7BE216}" srcOrd="0" destOrd="0" presId="urn:microsoft.com/office/officeart/2008/layout/LinedList"/>
    <dgm:cxn modelId="{FC5583FE-313D-4ECB-9599-BA275407A4A0}" type="presOf" srcId="{428058DB-2E80-4D7C-B459-FEA5E9D90197}" destId="{29F041BB-6E86-4594-B4D6-7F7664AB739A}" srcOrd="0" destOrd="0" presId="urn:microsoft.com/office/officeart/2008/layout/LinedList"/>
    <dgm:cxn modelId="{D91782DC-EB96-47BD-BAD8-54C0912C0018}" type="presOf" srcId="{CEE2D790-882E-4E74-8625-0A526ABB6DF3}" destId="{2511DD37-043D-4CDF-B345-FAC130E8918B}" srcOrd="0" destOrd="0" presId="urn:microsoft.com/office/officeart/2008/layout/LinedList"/>
    <dgm:cxn modelId="{F88BF63E-A85A-42CB-BA6B-119E6BED1AF9}" type="presParOf" srcId="{139197AD-F1D5-4884-BD0E-BFDC2A80FD25}" destId="{AB070D75-2CD3-4E49-891B-16FFC5B60934}" srcOrd="0" destOrd="0" presId="urn:microsoft.com/office/officeart/2008/layout/LinedList"/>
    <dgm:cxn modelId="{1554B2E6-DD01-4AE3-8BB0-FC4D09E2DFB4}" type="presParOf" srcId="{139197AD-F1D5-4884-BD0E-BFDC2A80FD25}" destId="{D404E28B-CF36-42AF-9C32-32D704EC5138}" srcOrd="1" destOrd="0" presId="urn:microsoft.com/office/officeart/2008/layout/LinedList"/>
    <dgm:cxn modelId="{5D7C6D2E-C7DA-4843-B9E9-7AD7ECDB009D}" type="presParOf" srcId="{D404E28B-CF36-42AF-9C32-32D704EC5138}" destId="{023F4FE0-B17B-4CFC-896B-157F0B7BE216}" srcOrd="0" destOrd="0" presId="urn:microsoft.com/office/officeart/2008/layout/LinedList"/>
    <dgm:cxn modelId="{F1FFB3D9-914D-4913-AB33-105FA782000B}" type="presParOf" srcId="{D404E28B-CF36-42AF-9C32-32D704EC5138}" destId="{DD929454-0740-4AFD-8F35-A346D66207BE}" srcOrd="1" destOrd="0" presId="urn:microsoft.com/office/officeart/2008/layout/LinedList"/>
    <dgm:cxn modelId="{97D11A46-28B2-462D-845A-97CC709DE19D}" type="presParOf" srcId="{139197AD-F1D5-4884-BD0E-BFDC2A80FD25}" destId="{D2E26479-DDE7-448D-B82B-F3781A9DAE8E}" srcOrd="2" destOrd="0" presId="urn:microsoft.com/office/officeart/2008/layout/LinedList"/>
    <dgm:cxn modelId="{0755F325-2BE0-47DC-84BF-AB71E09CFD23}" type="presParOf" srcId="{139197AD-F1D5-4884-BD0E-BFDC2A80FD25}" destId="{306F8386-5812-4D0A-B503-59FF9CC4A69C}" srcOrd="3" destOrd="0" presId="urn:microsoft.com/office/officeart/2008/layout/LinedList"/>
    <dgm:cxn modelId="{F2D693D3-DD09-4584-8530-1AE604A51ED1}" type="presParOf" srcId="{306F8386-5812-4D0A-B503-59FF9CC4A69C}" destId="{29F041BB-6E86-4594-B4D6-7F7664AB739A}" srcOrd="0" destOrd="0" presId="urn:microsoft.com/office/officeart/2008/layout/LinedList"/>
    <dgm:cxn modelId="{36D2DDDA-EE9F-4AE3-96A8-15061BCA465A}" type="presParOf" srcId="{306F8386-5812-4D0A-B503-59FF9CC4A69C}" destId="{22A8EFE5-035B-4ABC-9D9B-E3B6EB0D2820}" srcOrd="1" destOrd="0" presId="urn:microsoft.com/office/officeart/2008/layout/LinedList"/>
    <dgm:cxn modelId="{BD2C691A-5271-41B6-B57A-E39F6B04E12F}" type="presParOf" srcId="{139197AD-F1D5-4884-BD0E-BFDC2A80FD25}" destId="{460C9057-D6FF-496F-8F14-61B3CAA85CCD}" srcOrd="4" destOrd="0" presId="urn:microsoft.com/office/officeart/2008/layout/LinedList"/>
    <dgm:cxn modelId="{5F003CE0-1219-45CA-8D62-36D6A27FF23C}" type="presParOf" srcId="{139197AD-F1D5-4884-BD0E-BFDC2A80FD25}" destId="{B17EBFF6-BFD2-4B15-9FC3-266FCC49A2CC}" srcOrd="5" destOrd="0" presId="urn:microsoft.com/office/officeart/2008/layout/LinedList"/>
    <dgm:cxn modelId="{923D4CB2-71C2-4560-B950-6710C1B5E1C5}" type="presParOf" srcId="{B17EBFF6-BFD2-4B15-9FC3-266FCC49A2CC}" destId="{439CB72B-EF0E-48D8-B5B2-DFB24086BAA5}" srcOrd="0" destOrd="0" presId="urn:microsoft.com/office/officeart/2008/layout/LinedList"/>
    <dgm:cxn modelId="{F68F8C79-8A0E-4339-92D0-D9772A5EC228}" type="presParOf" srcId="{B17EBFF6-BFD2-4B15-9FC3-266FCC49A2CC}" destId="{270BAF98-697F-4F9C-BFAD-D55267E5AFB2}" srcOrd="1" destOrd="0" presId="urn:microsoft.com/office/officeart/2008/layout/LinedList"/>
    <dgm:cxn modelId="{C4B3BBF0-FFFC-4454-BA86-7DB983ABC6DD}" type="presParOf" srcId="{139197AD-F1D5-4884-BD0E-BFDC2A80FD25}" destId="{3F8A7B50-68F5-434D-9EBA-F7BA3B835D98}" srcOrd="6" destOrd="0" presId="urn:microsoft.com/office/officeart/2008/layout/LinedList"/>
    <dgm:cxn modelId="{2B7CC659-1592-4DE5-9BCD-4E70FB9881E7}" type="presParOf" srcId="{139197AD-F1D5-4884-BD0E-BFDC2A80FD25}" destId="{4EBECD8F-1BFD-4E46-8EEC-6976798662BD}" srcOrd="7" destOrd="0" presId="urn:microsoft.com/office/officeart/2008/layout/LinedList"/>
    <dgm:cxn modelId="{73B59FAC-A9AC-4EE6-94E3-0EDD512401E6}" type="presParOf" srcId="{4EBECD8F-1BFD-4E46-8EEC-6976798662BD}" destId="{2511DD37-043D-4CDF-B345-FAC130E8918B}" srcOrd="0" destOrd="0" presId="urn:microsoft.com/office/officeart/2008/layout/LinedList"/>
    <dgm:cxn modelId="{BE0AAD89-BFBC-4FA7-B724-119A87EA0C8D}" type="presParOf" srcId="{4EBECD8F-1BFD-4E46-8EEC-6976798662BD}" destId="{5B340838-DA2D-4702-ACD2-1214BA872E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1BFD0F-4531-4709-B4BD-371BF11E9E1D}" type="doc">
      <dgm:prSet loTypeId="urn:microsoft.com/office/officeart/2008/layout/LinedList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hr-HR"/>
        </a:p>
      </dgm:t>
    </dgm:pt>
    <dgm:pt modelId="{C85A4EB7-4BAC-4E98-B38C-94A8C8706962}">
      <dgm:prSet phldrT="[Tekst]" custT="1"/>
      <dgm:spPr/>
      <dgm:t>
        <a:bodyPr/>
        <a:lstStyle/>
        <a:p>
          <a:pPr algn="ctr"/>
          <a:r>
            <a:rPr lang="hr-HR" sz="2000" b="1" i="1" dirty="0" smtClean="0"/>
            <a:t>Sistematski pregledi i </a:t>
          </a:r>
          <a:r>
            <a:rPr lang="hr-HR" sz="2000" b="1" i="1" dirty="0" err="1" smtClean="0"/>
            <a:t>skrininzi</a:t>
          </a:r>
          <a:r>
            <a:rPr lang="hr-HR" sz="2000" b="1" i="1" dirty="0" smtClean="0"/>
            <a:t>  </a:t>
          </a:r>
          <a:r>
            <a:rPr lang="hr-HR" sz="2000" dirty="0" smtClean="0"/>
            <a:t>- </a:t>
          </a:r>
          <a:r>
            <a:rPr lang="it-IT" sz="2000" dirty="0" smtClean="0"/>
            <a:t>uočavaju </a:t>
          </a:r>
          <a:r>
            <a:rPr lang="it-IT" sz="2000" dirty="0" smtClean="0"/>
            <a:t>poremećaj</a:t>
          </a:r>
          <a:r>
            <a:rPr lang="hr-HR" sz="2000" dirty="0" smtClean="0"/>
            <a:t>e</a:t>
          </a:r>
          <a:r>
            <a:rPr lang="it-IT" sz="2000" dirty="0" smtClean="0"/>
            <a:t> </a:t>
          </a:r>
          <a:r>
            <a:rPr lang="it-IT" sz="2000" dirty="0" smtClean="0"/>
            <a:t>rasta i razvoja, </a:t>
          </a:r>
          <a:r>
            <a:rPr lang="it-IT" sz="2000" dirty="0" smtClean="0"/>
            <a:t>moguć</a:t>
          </a:r>
          <a:r>
            <a:rPr lang="hr-HR" sz="2000" dirty="0" smtClean="0"/>
            <a:t>e </a:t>
          </a:r>
          <a:r>
            <a:rPr lang="it-IT" sz="2000" dirty="0" smtClean="0"/>
            <a:t>zdravstven</a:t>
          </a:r>
          <a:r>
            <a:rPr lang="hr-HR" sz="2000" dirty="0" smtClean="0"/>
            <a:t>e</a:t>
          </a:r>
          <a:r>
            <a:rPr lang="it-IT" sz="2000" dirty="0" smtClean="0"/>
            <a:t> problem</a:t>
          </a:r>
          <a:r>
            <a:rPr lang="hr-HR" sz="2000" dirty="0" smtClean="0"/>
            <a:t>e</a:t>
          </a:r>
          <a:r>
            <a:rPr lang="it-IT" sz="2000" dirty="0" smtClean="0"/>
            <a:t>, </a:t>
          </a:r>
          <a:r>
            <a:rPr lang="it-IT" sz="2000" dirty="0" smtClean="0"/>
            <a:t>te kontroliraju kronične bolesti</a:t>
          </a:r>
          <a:r>
            <a:rPr lang="hr-HR" sz="2000" dirty="0" smtClean="0"/>
            <a:t>  - </a:t>
          </a:r>
          <a:r>
            <a:rPr lang="hr-HR" sz="2000" b="1" i="1" dirty="0" smtClean="0"/>
            <a:t>razgovor o uključenosti  u sportske aktivnosti - preporuke za uključivanje u sportske aktivnosti, promjenu vrste i/ili intenziteta aktivnosti sukladno zdravstvenom stanju</a:t>
          </a:r>
          <a:endParaRPr lang="hr-HR" sz="2000" b="0" dirty="0">
            <a:latin typeface="+mn-lt"/>
          </a:endParaRPr>
        </a:p>
      </dgm:t>
    </dgm:pt>
    <dgm:pt modelId="{E293B156-3971-4E95-9AA8-2BADC3FB4DE3}" type="parTrans" cxnId="{6615D556-8C51-4F08-B0AC-9E6DFDFB8DCD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C38BEB11-67BD-484C-8A78-EDFF5FE7FBE5}" type="sibTrans" cxnId="{6615D556-8C51-4F08-B0AC-9E6DFDFB8DCD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428058DB-2E80-4D7C-B459-FEA5E9D90197}">
      <dgm:prSet custT="1"/>
      <dgm:spPr/>
      <dgm:t>
        <a:bodyPr/>
        <a:lstStyle/>
        <a:p>
          <a:pPr algn="ctr"/>
          <a:r>
            <a:rPr lang="hr-HR" sz="2000" b="1" dirty="0" smtClean="0"/>
            <a:t>Namjenski pregledi: pregledi za sportske aktivnosti, pregledi za prilagođeni program tjelesne kulture</a:t>
          </a:r>
          <a:endParaRPr lang="en-AU" altLang="sr-Latn-RS" sz="2000" b="0" dirty="0">
            <a:latin typeface="+mn-lt"/>
            <a:sym typeface="Monotype Sorts" charset="2"/>
          </a:endParaRPr>
        </a:p>
      </dgm:t>
    </dgm:pt>
    <dgm:pt modelId="{0577C209-5316-416B-9C5F-2DCFEB940568}" type="parTrans" cxnId="{158E3690-1DA8-45DE-886B-4530019A64B7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4C13A45A-F8DC-45AB-9E13-2941BFC0D9E5}" type="sibTrans" cxnId="{158E3690-1DA8-45DE-886B-4530019A64B7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A9F6EA86-BC95-407F-8F0C-4414634B21EE}">
      <dgm:prSet custT="1"/>
      <dgm:spPr/>
      <dgm:t>
        <a:bodyPr/>
        <a:lstStyle/>
        <a:p>
          <a:pPr algn="ctr"/>
          <a:r>
            <a:rPr lang="hr-HR" sz="2000" b="1" dirty="0" smtClean="0"/>
            <a:t>Savjetovališni rad </a:t>
          </a:r>
          <a:r>
            <a:rPr lang="hr-HR" sz="2000" dirty="0" smtClean="0"/>
            <a:t>- djeca, roditelji, nastavnici i suradnici te zdravstveni radnici mogu zatražiti pomoć pri rješavanju najčešćih problema vezanih uz odrastanje i zdravlje djece – među najčešćima je zbog </a:t>
          </a:r>
          <a:r>
            <a:rPr lang="hr-HR" sz="2000" b="1" dirty="0" smtClean="0"/>
            <a:t>očuvanja i unaprjeđenja zdravlja i zdravijeg načina života</a:t>
          </a:r>
          <a:endParaRPr lang="en-AU" altLang="sr-Latn-RS" sz="2000" b="0" dirty="0">
            <a:latin typeface="+mn-lt"/>
            <a:sym typeface="Monotype Sorts" charset="2"/>
          </a:endParaRPr>
        </a:p>
      </dgm:t>
    </dgm:pt>
    <dgm:pt modelId="{1BBF5D24-04B7-45B8-9249-95D160EC702D}" type="parTrans" cxnId="{F02EE132-36FF-4B5F-AC03-F965302EF236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20244EA4-759B-42C4-97C6-7B49C6C6BCF1}" type="sibTrans" cxnId="{F02EE132-36FF-4B5F-AC03-F965302EF236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CEE2D790-882E-4E74-8625-0A526ABB6DF3}">
      <dgm:prSet custT="1"/>
      <dgm:spPr/>
      <dgm:t>
        <a:bodyPr/>
        <a:lstStyle/>
        <a:p>
          <a:pPr algn="ctr"/>
          <a:r>
            <a:rPr lang="hr-HR" sz="2000" dirty="0" smtClean="0"/>
            <a:t>Kod </a:t>
          </a:r>
          <a:r>
            <a:rPr lang="hr-HR" sz="2000" dirty="0" smtClean="0"/>
            <a:t>uočene pretilosti </a:t>
          </a:r>
          <a:r>
            <a:rPr lang="hr-HR" sz="2000" b="1" dirty="0" smtClean="0"/>
            <a:t>suradnja s drugim stručnjacima ZZJZIŽ (nutricionisti, psiholozi...)</a:t>
          </a:r>
          <a:endParaRPr lang="hr-HR" sz="2000" b="0" dirty="0">
            <a:latin typeface="+mn-lt"/>
          </a:endParaRPr>
        </a:p>
      </dgm:t>
    </dgm:pt>
    <dgm:pt modelId="{FCE542F7-0056-49A3-8FA1-A42A706A9553}" type="parTrans" cxnId="{1D2DA062-62AE-4DC6-B9F5-2C877CD7C9E9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EFE40C71-7B5B-4171-A65C-48A9986C8840}" type="sibTrans" cxnId="{1D2DA062-62AE-4DC6-B9F5-2C877CD7C9E9}">
      <dgm:prSet/>
      <dgm:spPr/>
      <dgm:t>
        <a:bodyPr/>
        <a:lstStyle/>
        <a:p>
          <a:pPr algn="ctr"/>
          <a:endParaRPr lang="hr-HR" sz="2000" b="0">
            <a:latin typeface="+mn-lt"/>
          </a:endParaRPr>
        </a:p>
      </dgm:t>
    </dgm:pt>
    <dgm:pt modelId="{139197AD-F1D5-4884-BD0E-BFDC2A80FD25}" type="pres">
      <dgm:prSet presAssocID="{DF1BFD0F-4531-4709-B4BD-371BF11E9E1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AB070D75-2CD3-4E49-891B-16FFC5B60934}" type="pres">
      <dgm:prSet presAssocID="{C85A4EB7-4BAC-4E98-B38C-94A8C8706962}" presName="thickLine" presStyleLbl="alignNode1" presStyleIdx="0" presStyleCnt="4"/>
      <dgm:spPr/>
    </dgm:pt>
    <dgm:pt modelId="{D404E28B-CF36-42AF-9C32-32D704EC5138}" type="pres">
      <dgm:prSet presAssocID="{C85A4EB7-4BAC-4E98-B38C-94A8C8706962}" presName="horz1" presStyleCnt="0"/>
      <dgm:spPr/>
    </dgm:pt>
    <dgm:pt modelId="{023F4FE0-B17B-4CFC-896B-157F0B7BE216}" type="pres">
      <dgm:prSet presAssocID="{C85A4EB7-4BAC-4E98-B38C-94A8C8706962}" presName="tx1" presStyleLbl="revTx" presStyleIdx="0" presStyleCnt="4" custScaleY="94068" custLinFactNeighborX="1585" custLinFactNeighborY="-127"/>
      <dgm:spPr/>
      <dgm:t>
        <a:bodyPr/>
        <a:lstStyle/>
        <a:p>
          <a:endParaRPr lang="hr-HR"/>
        </a:p>
      </dgm:t>
    </dgm:pt>
    <dgm:pt modelId="{DD929454-0740-4AFD-8F35-A346D66207BE}" type="pres">
      <dgm:prSet presAssocID="{C85A4EB7-4BAC-4E98-B38C-94A8C8706962}" presName="vert1" presStyleCnt="0"/>
      <dgm:spPr/>
    </dgm:pt>
    <dgm:pt modelId="{D2E26479-DDE7-448D-B82B-F3781A9DAE8E}" type="pres">
      <dgm:prSet presAssocID="{428058DB-2E80-4D7C-B459-FEA5E9D90197}" presName="thickLine" presStyleLbl="alignNode1" presStyleIdx="1" presStyleCnt="4"/>
      <dgm:spPr/>
    </dgm:pt>
    <dgm:pt modelId="{306F8386-5812-4D0A-B503-59FF9CC4A69C}" type="pres">
      <dgm:prSet presAssocID="{428058DB-2E80-4D7C-B459-FEA5E9D90197}" presName="horz1" presStyleCnt="0"/>
      <dgm:spPr/>
    </dgm:pt>
    <dgm:pt modelId="{29F041BB-6E86-4594-B4D6-7F7664AB739A}" type="pres">
      <dgm:prSet presAssocID="{428058DB-2E80-4D7C-B459-FEA5E9D90197}" presName="tx1" presStyleLbl="revTx" presStyleIdx="1" presStyleCnt="4" custScaleY="52991"/>
      <dgm:spPr/>
      <dgm:t>
        <a:bodyPr/>
        <a:lstStyle/>
        <a:p>
          <a:endParaRPr lang="hr-HR"/>
        </a:p>
      </dgm:t>
    </dgm:pt>
    <dgm:pt modelId="{22A8EFE5-035B-4ABC-9D9B-E3B6EB0D2820}" type="pres">
      <dgm:prSet presAssocID="{428058DB-2E80-4D7C-B459-FEA5E9D90197}" presName="vert1" presStyleCnt="0"/>
      <dgm:spPr/>
    </dgm:pt>
    <dgm:pt modelId="{460C9057-D6FF-496F-8F14-61B3CAA85CCD}" type="pres">
      <dgm:prSet presAssocID="{A9F6EA86-BC95-407F-8F0C-4414634B21EE}" presName="thickLine" presStyleLbl="alignNode1" presStyleIdx="2" presStyleCnt="4"/>
      <dgm:spPr/>
    </dgm:pt>
    <dgm:pt modelId="{B17EBFF6-BFD2-4B15-9FC3-266FCC49A2CC}" type="pres">
      <dgm:prSet presAssocID="{A9F6EA86-BC95-407F-8F0C-4414634B21EE}" presName="horz1" presStyleCnt="0"/>
      <dgm:spPr/>
    </dgm:pt>
    <dgm:pt modelId="{439CB72B-EF0E-48D8-B5B2-DFB24086BAA5}" type="pres">
      <dgm:prSet presAssocID="{A9F6EA86-BC95-407F-8F0C-4414634B21EE}" presName="tx1" presStyleLbl="revTx" presStyleIdx="2" presStyleCnt="4" custScaleY="76608"/>
      <dgm:spPr/>
      <dgm:t>
        <a:bodyPr/>
        <a:lstStyle/>
        <a:p>
          <a:endParaRPr lang="hr-HR"/>
        </a:p>
      </dgm:t>
    </dgm:pt>
    <dgm:pt modelId="{270BAF98-697F-4F9C-BFAD-D55267E5AFB2}" type="pres">
      <dgm:prSet presAssocID="{A9F6EA86-BC95-407F-8F0C-4414634B21EE}" presName="vert1" presStyleCnt="0"/>
      <dgm:spPr/>
    </dgm:pt>
    <dgm:pt modelId="{3F8A7B50-68F5-434D-9EBA-F7BA3B835D98}" type="pres">
      <dgm:prSet presAssocID="{CEE2D790-882E-4E74-8625-0A526ABB6DF3}" presName="thickLine" presStyleLbl="alignNode1" presStyleIdx="3" presStyleCnt="4"/>
      <dgm:spPr/>
    </dgm:pt>
    <dgm:pt modelId="{4EBECD8F-1BFD-4E46-8EEC-6976798662BD}" type="pres">
      <dgm:prSet presAssocID="{CEE2D790-882E-4E74-8625-0A526ABB6DF3}" presName="horz1" presStyleCnt="0"/>
      <dgm:spPr/>
    </dgm:pt>
    <dgm:pt modelId="{2511DD37-043D-4CDF-B345-FAC130E8918B}" type="pres">
      <dgm:prSet presAssocID="{CEE2D790-882E-4E74-8625-0A526ABB6DF3}" presName="tx1" presStyleLbl="revTx" presStyleIdx="3" presStyleCnt="4" custScaleY="54719"/>
      <dgm:spPr/>
      <dgm:t>
        <a:bodyPr/>
        <a:lstStyle/>
        <a:p>
          <a:endParaRPr lang="hr-HR"/>
        </a:p>
      </dgm:t>
    </dgm:pt>
    <dgm:pt modelId="{5B340838-DA2D-4702-ACD2-1214BA872E6F}" type="pres">
      <dgm:prSet presAssocID="{CEE2D790-882E-4E74-8625-0A526ABB6DF3}" presName="vert1" presStyleCnt="0"/>
      <dgm:spPr/>
    </dgm:pt>
  </dgm:ptLst>
  <dgm:cxnLst>
    <dgm:cxn modelId="{262D6E81-295A-48B5-94B9-2C6E3F5BD73D}" type="presOf" srcId="{DF1BFD0F-4531-4709-B4BD-371BF11E9E1D}" destId="{139197AD-F1D5-4884-BD0E-BFDC2A80FD25}" srcOrd="0" destOrd="0" presId="urn:microsoft.com/office/officeart/2008/layout/LinedList"/>
    <dgm:cxn modelId="{6615D556-8C51-4F08-B0AC-9E6DFDFB8DCD}" srcId="{DF1BFD0F-4531-4709-B4BD-371BF11E9E1D}" destId="{C85A4EB7-4BAC-4E98-B38C-94A8C8706962}" srcOrd="0" destOrd="0" parTransId="{E293B156-3971-4E95-9AA8-2BADC3FB4DE3}" sibTransId="{C38BEB11-67BD-484C-8A78-EDFF5FE7FBE5}"/>
    <dgm:cxn modelId="{7D6F68FD-04D4-43FB-8D31-60040BD78D44}" type="presOf" srcId="{428058DB-2E80-4D7C-B459-FEA5E9D90197}" destId="{29F041BB-6E86-4594-B4D6-7F7664AB739A}" srcOrd="0" destOrd="0" presId="urn:microsoft.com/office/officeart/2008/layout/LinedList"/>
    <dgm:cxn modelId="{158E3690-1DA8-45DE-886B-4530019A64B7}" srcId="{DF1BFD0F-4531-4709-B4BD-371BF11E9E1D}" destId="{428058DB-2E80-4D7C-B459-FEA5E9D90197}" srcOrd="1" destOrd="0" parTransId="{0577C209-5316-416B-9C5F-2DCFEB940568}" sibTransId="{4C13A45A-F8DC-45AB-9E13-2941BFC0D9E5}"/>
    <dgm:cxn modelId="{F02EE132-36FF-4B5F-AC03-F965302EF236}" srcId="{DF1BFD0F-4531-4709-B4BD-371BF11E9E1D}" destId="{A9F6EA86-BC95-407F-8F0C-4414634B21EE}" srcOrd="2" destOrd="0" parTransId="{1BBF5D24-04B7-45B8-9249-95D160EC702D}" sibTransId="{20244EA4-759B-42C4-97C6-7B49C6C6BCF1}"/>
    <dgm:cxn modelId="{240F2469-B82F-49AF-8BD2-45BB6027EDEB}" type="presOf" srcId="{C85A4EB7-4BAC-4E98-B38C-94A8C8706962}" destId="{023F4FE0-B17B-4CFC-896B-157F0B7BE216}" srcOrd="0" destOrd="0" presId="urn:microsoft.com/office/officeart/2008/layout/LinedList"/>
    <dgm:cxn modelId="{049B29F6-1958-452C-8A55-9D1869D3B5EB}" type="presOf" srcId="{CEE2D790-882E-4E74-8625-0A526ABB6DF3}" destId="{2511DD37-043D-4CDF-B345-FAC130E8918B}" srcOrd="0" destOrd="0" presId="urn:microsoft.com/office/officeart/2008/layout/LinedList"/>
    <dgm:cxn modelId="{1D2DA062-62AE-4DC6-B9F5-2C877CD7C9E9}" srcId="{DF1BFD0F-4531-4709-B4BD-371BF11E9E1D}" destId="{CEE2D790-882E-4E74-8625-0A526ABB6DF3}" srcOrd="3" destOrd="0" parTransId="{FCE542F7-0056-49A3-8FA1-A42A706A9553}" sibTransId="{EFE40C71-7B5B-4171-A65C-48A9986C8840}"/>
    <dgm:cxn modelId="{3B7CFB57-93FB-4DE2-A479-07EC83AF566B}" type="presOf" srcId="{A9F6EA86-BC95-407F-8F0C-4414634B21EE}" destId="{439CB72B-EF0E-48D8-B5B2-DFB24086BAA5}" srcOrd="0" destOrd="0" presId="urn:microsoft.com/office/officeart/2008/layout/LinedList"/>
    <dgm:cxn modelId="{15D3D5AA-8790-45C4-815C-DB4B71034D92}" type="presParOf" srcId="{139197AD-F1D5-4884-BD0E-BFDC2A80FD25}" destId="{AB070D75-2CD3-4E49-891B-16FFC5B60934}" srcOrd="0" destOrd="0" presId="urn:microsoft.com/office/officeart/2008/layout/LinedList"/>
    <dgm:cxn modelId="{85B530E0-943E-44C5-840A-4B53C8B02601}" type="presParOf" srcId="{139197AD-F1D5-4884-BD0E-BFDC2A80FD25}" destId="{D404E28B-CF36-42AF-9C32-32D704EC5138}" srcOrd="1" destOrd="0" presId="urn:microsoft.com/office/officeart/2008/layout/LinedList"/>
    <dgm:cxn modelId="{DDC3A7DA-9E30-4623-910C-01593F1987D0}" type="presParOf" srcId="{D404E28B-CF36-42AF-9C32-32D704EC5138}" destId="{023F4FE0-B17B-4CFC-896B-157F0B7BE216}" srcOrd="0" destOrd="0" presId="urn:microsoft.com/office/officeart/2008/layout/LinedList"/>
    <dgm:cxn modelId="{426B0F99-0EBB-4F6D-B863-ADEAB523F928}" type="presParOf" srcId="{D404E28B-CF36-42AF-9C32-32D704EC5138}" destId="{DD929454-0740-4AFD-8F35-A346D66207BE}" srcOrd="1" destOrd="0" presId="urn:microsoft.com/office/officeart/2008/layout/LinedList"/>
    <dgm:cxn modelId="{E9708B18-6664-494A-9E17-C93197606D22}" type="presParOf" srcId="{139197AD-F1D5-4884-BD0E-BFDC2A80FD25}" destId="{D2E26479-DDE7-448D-B82B-F3781A9DAE8E}" srcOrd="2" destOrd="0" presId="urn:microsoft.com/office/officeart/2008/layout/LinedList"/>
    <dgm:cxn modelId="{D402AF70-3403-4A24-B8D3-5CBDF66AFBAA}" type="presParOf" srcId="{139197AD-F1D5-4884-BD0E-BFDC2A80FD25}" destId="{306F8386-5812-4D0A-B503-59FF9CC4A69C}" srcOrd="3" destOrd="0" presId="urn:microsoft.com/office/officeart/2008/layout/LinedList"/>
    <dgm:cxn modelId="{D0138A56-C0EE-4256-879D-3047687197D8}" type="presParOf" srcId="{306F8386-5812-4D0A-B503-59FF9CC4A69C}" destId="{29F041BB-6E86-4594-B4D6-7F7664AB739A}" srcOrd="0" destOrd="0" presId="urn:microsoft.com/office/officeart/2008/layout/LinedList"/>
    <dgm:cxn modelId="{E81A4987-0354-49A9-8AC0-C97A5284F779}" type="presParOf" srcId="{306F8386-5812-4D0A-B503-59FF9CC4A69C}" destId="{22A8EFE5-035B-4ABC-9D9B-E3B6EB0D2820}" srcOrd="1" destOrd="0" presId="urn:microsoft.com/office/officeart/2008/layout/LinedList"/>
    <dgm:cxn modelId="{0753000D-1BED-4EAA-AAAA-E358169908F5}" type="presParOf" srcId="{139197AD-F1D5-4884-BD0E-BFDC2A80FD25}" destId="{460C9057-D6FF-496F-8F14-61B3CAA85CCD}" srcOrd="4" destOrd="0" presId="urn:microsoft.com/office/officeart/2008/layout/LinedList"/>
    <dgm:cxn modelId="{2B7F77E9-CE8C-4697-BA0B-54386972A3D8}" type="presParOf" srcId="{139197AD-F1D5-4884-BD0E-BFDC2A80FD25}" destId="{B17EBFF6-BFD2-4B15-9FC3-266FCC49A2CC}" srcOrd="5" destOrd="0" presId="urn:microsoft.com/office/officeart/2008/layout/LinedList"/>
    <dgm:cxn modelId="{5027E1CC-25AF-40FC-90A4-9E1A4E9E9DA9}" type="presParOf" srcId="{B17EBFF6-BFD2-4B15-9FC3-266FCC49A2CC}" destId="{439CB72B-EF0E-48D8-B5B2-DFB24086BAA5}" srcOrd="0" destOrd="0" presId="urn:microsoft.com/office/officeart/2008/layout/LinedList"/>
    <dgm:cxn modelId="{6B8EF068-496D-4005-9A7E-824B987AFA19}" type="presParOf" srcId="{B17EBFF6-BFD2-4B15-9FC3-266FCC49A2CC}" destId="{270BAF98-697F-4F9C-BFAD-D55267E5AFB2}" srcOrd="1" destOrd="0" presId="urn:microsoft.com/office/officeart/2008/layout/LinedList"/>
    <dgm:cxn modelId="{00C19CA4-E8BD-45F2-BF2A-49B43A46EE95}" type="presParOf" srcId="{139197AD-F1D5-4884-BD0E-BFDC2A80FD25}" destId="{3F8A7B50-68F5-434D-9EBA-F7BA3B835D98}" srcOrd="6" destOrd="0" presId="urn:microsoft.com/office/officeart/2008/layout/LinedList"/>
    <dgm:cxn modelId="{8A8F3457-375A-4FA3-BB2C-19A67B2A4C50}" type="presParOf" srcId="{139197AD-F1D5-4884-BD0E-BFDC2A80FD25}" destId="{4EBECD8F-1BFD-4E46-8EEC-6976798662BD}" srcOrd="7" destOrd="0" presId="urn:microsoft.com/office/officeart/2008/layout/LinedList"/>
    <dgm:cxn modelId="{2346CDA7-463F-43B3-84BA-DF90F304ABF3}" type="presParOf" srcId="{4EBECD8F-1BFD-4E46-8EEC-6976798662BD}" destId="{2511DD37-043D-4CDF-B345-FAC130E8918B}" srcOrd="0" destOrd="0" presId="urn:microsoft.com/office/officeart/2008/layout/LinedList"/>
    <dgm:cxn modelId="{17B942B7-9E50-4BDB-99F5-ECB2899DF290}" type="presParOf" srcId="{4EBECD8F-1BFD-4E46-8EEC-6976798662BD}" destId="{5B340838-DA2D-4702-ACD2-1214BA872E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E3EAB2-9A83-43D6-A25F-C68D3E77DB10}" type="doc">
      <dgm:prSet loTypeId="urn:microsoft.com/office/officeart/2005/8/layout/target2" loCatId="relationship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hr-HR"/>
        </a:p>
      </dgm:t>
    </dgm:pt>
    <dgm:pt modelId="{FB875060-E958-44F0-84EF-3BC84A254C71}">
      <dgm:prSet phldrT="[Text]" custT="1"/>
      <dgm:spPr/>
      <dgm:t>
        <a:bodyPr/>
        <a:lstStyle/>
        <a:p>
          <a:endParaRPr lang="hr-HR" sz="2400" b="1" i="1" dirty="0">
            <a:solidFill>
              <a:srgbClr val="000066"/>
            </a:solidFill>
          </a:endParaRPr>
        </a:p>
      </dgm:t>
    </dgm:pt>
    <dgm:pt modelId="{8CE3C0A5-E31F-4FE9-B34C-BC2BE24BF5E8}" type="parTrans" cxnId="{9466801F-657C-4877-86E0-4D1EB93C49F1}">
      <dgm:prSet/>
      <dgm:spPr/>
      <dgm:t>
        <a:bodyPr/>
        <a:lstStyle/>
        <a:p>
          <a:endParaRPr lang="hr-HR"/>
        </a:p>
      </dgm:t>
    </dgm:pt>
    <dgm:pt modelId="{1979C8BE-070B-4AF3-9133-FE3C951478E3}" type="sibTrans" cxnId="{9466801F-657C-4877-86E0-4D1EB93C49F1}">
      <dgm:prSet/>
      <dgm:spPr/>
      <dgm:t>
        <a:bodyPr/>
        <a:lstStyle/>
        <a:p>
          <a:endParaRPr lang="hr-HR"/>
        </a:p>
      </dgm:t>
    </dgm:pt>
    <dgm:pt modelId="{5ADEEBCC-BF1A-4B97-AE40-20F01BDB733D}">
      <dgm:prSet phldrT="[Text]" custT="1"/>
      <dgm:spPr/>
      <dgm:t>
        <a:bodyPr/>
        <a:lstStyle/>
        <a:p>
          <a:r>
            <a:rPr lang="hr-HR" sz="2100" i="1" smtClean="0"/>
            <a:t>WHO  </a:t>
          </a:r>
          <a:r>
            <a:rPr lang="hr-HR" sz="1400" i="1" smtClean="0"/>
            <a:t>2010.</a:t>
          </a:r>
          <a:endParaRPr lang="hr-HR" sz="1400" i="1" dirty="0"/>
        </a:p>
      </dgm:t>
    </dgm:pt>
    <dgm:pt modelId="{CC99FFD1-6CF8-4A97-9896-90B14321836B}" type="parTrans" cxnId="{9BE9DA1C-A358-4973-968F-191679852122}">
      <dgm:prSet/>
      <dgm:spPr/>
      <dgm:t>
        <a:bodyPr/>
        <a:lstStyle/>
        <a:p>
          <a:endParaRPr lang="hr-HR"/>
        </a:p>
      </dgm:t>
    </dgm:pt>
    <dgm:pt modelId="{AA605D5E-004A-4948-BED0-0651DBA4D968}" type="sibTrans" cxnId="{9BE9DA1C-A358-4973-968F-191679852122}">
      <dgm:prSet/>
      <dgm:spPr/>
      <dgm:t>
        <a:bodyPr/>
        <a:lstStyle/>
        <a:p>
          <a:endParaRPr lang="hr-HR"/>
        </a:p>
      </dgm:t>
    </dgm:pt>
    <dgm:pt modelId="{650DB13B-DFAA-40D3-BBB0-871141368E64}">
      <dgm:prSet phldrT="[Text]" custT="1"/>
      <dgm:spPr/>
      <dgm:t>
        <a:bodyPr/>
        <a:lstStyle/>
        <a:p>
          <a:r>
            <a:rPr lang="hr-HR" sz="2400" b="1" dirty="0" smtClean="0"/>
            <a:t>- Najmanje 150 minuta aerobne tjelesne aktivnosti umjerenog intenziteta tjedno ili</a:t>
          </a:r>
          <a:endParaRPr lang="hr-HR" sz="2400" dirty="0" smtClean="0"/>
        </a:p>
        <a:p>
          <a:r>
            <a:rPr lang="hr-HR" sz="2400" b="1" dirty="0" smtClean="0"/>
            <a:t>- najmanje 75 minuta aerobne tjelesne aktivnosti visokog intenziteta tjedno ili </a:t>
          </a:r>
        </a:p>
        <a:p>
          <a:r>
            <a:rPr lang="hr-HR" sz="2400" b="1" dirty="0" smtClean="0"/>
            <a:t>- ekvivalent kombinacije tih aktivnosti</a:t>
          </a:r>
          <a:endParaRPr lang="hr-HR" sz="2400" b="1" i="1" dirty="0"/>
        </a:p>
      </dgm:t>
    </dgm:pt>
    <dgm:pt modelId="{C3919207-DFE8-48CB-BD60-CFE7F3F7872E}" type="parTrans" cxnId="{A8B91A75-D5C5-45D7-BD78-9282372B5FBA}">
      <dgm:prSet/>
      <dgm:spPr/>
      <dgm:t>
        <a:bodyPr/>
        <a:lstStyle/>
        <a:p>
          <a:endParaRPr lang="hr-HR"/>
        </a:p>
      </dgm:t>
    </dgm:pt>
    <dgm:pt modelId="{C5CE372E-49A0-425C-A950-FD413DC14AB6}" type="sibTrans" cxnId="{A8B91A75-D5C5-45D7-BD78-9282372B5FBA}">
      <dgm:prSet/>
      <dgm:spPr/>
      <dgm:t>
        <a:bodyPr/>
        <a:lstStyle/>
        <a:p>
          <a:endParaRPr lang="hr-HR"/>
        </a:p>
      </dgm:t>
    </dgm:pt>
    <dgm:pt modelId="{29956604-56EA-4F29-BFC2-98971E0237F5}" type="pres">
      <dgm:prSet presAssocID="{A7E3EAB2-9A83-43D6-A25F-C68D3E77DB1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FE1BC46E-9B81-4DE7-B3D4-53F2D46ECC66}" type="pres">
      <dgm:prSet presAssocID="{A7E3EAB2-9A83-43D6-A25F-C68D3E77DB10}" presName="outerBox" presStyleCnt="0"/>
      <dgm:spPr/>
      <dgm:t>
        <a:bodyPr/>
        <a:lstStyle/>
        <a:p>
          <a:endParaRPr lang="hr-HR"/>
        </a:p>
      </dgm:t>
    </dgm:pt>
    <dgm:pt modelId="{37D3E199-390C-4E91-9D70-852C667A1843}" type="pres">
      <dgm:prSet presAssocID="{A7E3EAB2-9A83-43D6-A25F-C68D3E77DB10}" presName="outerBoxParent" presStyleLbl="node1" presStyleIdx="0" presStyleCnt="2" custLinFactNeighborX="-4349" custLinFactNeighborY="73599"/>
      <dgm:spPr/>
      <dgm:t>
        <a:bodyPr/>
        <a:lstStyle/>
        <a:p>
          <a:endParaRPr lang="hr-HR"/>
        </a:p>
      </dgm:t>
    </dgm:pt>
    <dgm:pt modelId="{FCAEBC01-308B-4989-BEB2-2275CF4D9E19}" type="pres">
      <dgm:prSet presAssocID="{A7E3EAB2-9A83-43D6-A25F-C68D3E77DB10}" presName="outerBoxChildren" presStyleCnt="0"/>
      <dgm:spPr/>
      <dgm:t>
        <a:bodyPr/>
        <a:lstStyle/>
        <a:p>
          <a:endParaRPr lang="hr-HR"/>
        </a:p>
      </dgm:t>
    </dgm:pt>
    <dgm:pt modelId="{14FB0E69-9CCE-432F-9FD9-AD9F32E41902}" type="pres">
      <dgm:prSet presAssocID="{5ADEEBCC-BF1A-4B97-AE40-20F01BDB733D}" presName="oChild" presStyleLbl="fgAcc1" presStyleIdx="0" presStyleCnt="1" custScaleY="3265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F6094B-2AD8-46B8-80BD-598712224D62}" type="pres">
      <dgm:prSet presAssocID="{A7E3EAB2-9A83-43D6-A25F-C68D3E77DB10}" presName="middleBox" presStyleCnt="0"/>
      <dgm:spPr/>
      <dgm:t>
        <a:bodyPr/>
        <a:lstStyle/>
        <a:p>
          <a:endParaRPr lang="hr-HR"/>
        </a:p>
      </dgm:t>
    </dgm:pt>
    <dgm:pt modelId="{DD0ECAAB-D009-4F6E-8616-E641A4010083}" type="pres">
      <dgm:prSet presAssocID="{A7E3EAB2-9A83-43D6-A25F-C68D3E77DB10}" presName="middleBoxParent" presStyleLbl="node1" presStyleIdx="1" presStyleCnt="2" custScaleY="142857" custLinFactNeighborX="-6" custLinFactNeighborY="-25851"/>
      <dgm:spPr/>
      <dgm:t>
        <a:bodyPr/>
        <a:lstStyle/>
        <a:p>
          <a:endParaRPr lang="hr-HR"/>
        </a:p>
      </dgm:t>
    </dgm:pt>
    <dgm:pt modelId="{A7E7DEA5-9C63-44B2-9940-A8A8E7B1C416}" type="pres">
      <dgm:prSet presAssocID="{A7E3EAB2-9A83-43D6-A25F-C68D3E77DB10}" presName="middleBoxChildren" presStyleCnt="0"/>
      <dgm:spPr/>
      <dgm:t>
        <a:bodyPr/>
        <a:lstStyle/>
        <a:p>
          <a:endParaRPr lang="hr-HR"/>
        </a:p>
      </dgm:t>
    </dgm:pt>
  </dgm:ptLst>
  <dgm:cxnLst>
    <dgm:cxn modelId="{9466801F-657C-4877-86E0-4D1EB93C49F1}" srcId="{A7E3EAB2-9A83-43D6-A25F-C68D3E77DB10}" destId="{FB875060-E958-44F0-84EF-3BC84A254C71}" srcOrd="0" destOrd="0" parTransId="{8CE3C0A5-E31F-4FE9-B34C-BC2BE24BF5E8}" sibTransId="{1979C8BE-070B-4AF3-9133-FE3C951478E3}"/>
    <dgm:cxn modelId="{9BE9DA1C-A358-4973-968F-191679852122}" srcId="{FB875060-E958-44F0-84EF-3BC84A254C71}" destId="{5ADEEBCC-BF1A-4B97-AE40-20F01BDB733D}" srcOrd="0" destOrd="0" parTransId="{CC99FFD1-6CF8-4A97-9896-90B14321836B}" sibTransId="{AA605D5E-004A-4948-BED0-0651DBA4D968}"/>
    <dgm:cxn modelId="{7684E364-670C-45FF-AACC-C236A969ECBE}" type="presOf" srcId="{FB875060-E958-44F0-84EF-3BC84A254C71}" destId="{37D3E199-390C-4E91-9D70-852C667A1843}" srcOrd="0" destOrd="0" presId="urn:microsoft.com/office/officeart/2005/8/layout/target2"/>
    <dgm:cxn modelId="{8D18E4EC-EE86-42DA-89AD-9190E3EDB2FD}" type="presOf" srcId="{5ADEEBCC-BF1A-4B97-AE40-20F01BDB733D}" destId="{14FB0E69-9CCE-432F-9FD9-AD9F32E41902}" srcOrd="0" destOrd="0" presId="urn:microsoft.com/office/officeart/2005/8/layout/target2"/>
    <dgm:cxn modelId="{DDB81D6C-9511-49C8-916E-053992BB5F52}" type="presOf" srcId="{A7E3EAB2-9A83-43D6-A25F-C68D3E77DB10}" destId="{29956604-56EA-4F29-BFC2-98971E0237F5}" srcOrd="0" destOrd="0" presId="urn:microsoft.com/office/officeart/2005/8/layout/target2"/>
    <dgm:cxn modelId="{A8B91A75-D5C5-45D7-BD78-9282372B5FBA}" srcId="{A7E3EAB2-9A83-43D6-A25F-C68D3E77DB10}" destId="{650DB13B-DFAA-40D3-BBB0-871141368E64}" srcOrd="1" destOrd="0" parTransId="{C3919207-DFE8-48CB-BD60-CFE7F3F7872E}" sibTransId="{C5CE372E-49A0-425C-A950-FD413DC14AB6}"/>
    <dgm:cxn modelId="{83E1EEDD-BF55-4D22-BC4A-EA62FB7D9250}" type="presOf" srcId="{650DB13B-DFAA-40D3-BBB0-871141368E64}" destId="{DD0ECAAB-D009-4F6E-8616-E641A4010083}" srcOrd="0" destOrd="0" presId="urn:microsoft.com/office/officeart/2005/8/layout/target2"/>
    <dgm:cxn modelId="{DC5A32E3-BFBF-4A2F-B33A-09C2FA2D0C0B}" type="presParOf" srcId="{29956604-56EA-4F29-BFC2-98971E0237F5}" destId="{FE1BC46E-9B81-4DE7-B3D4-53F2D46ECC66}" srcOrd="0" destOrd="0" presId="urn:microsoft.com/office/officeart/2005/8/layout/target2"/>
    <dgm:cxn modelId="{698E1203-7474-4D8A-8E7A-E4ECEFEF9097}" type="presParOf" srcId="{FE1BC46E-9B81-4DE7-B3D4-53F2D46ECC66}" destId="{37D3E199-390C-4E91-9D70-852C667A1843}" srcOrd="0" destOrd="0" presId="urn:microsoft.com/office/officeart/2005/8/layout/target2"/>
    <dgm:cxn modelId="{91C8CEFC-BA19-44FB-8E35-2F2789335EF2}" type="presParOf" srcId="{FE1BC46E-9B81-4DE7-B3D4-53F2D46ECC66}" destId="{FCAEBC01-308B-4989-BEB2-2275CF4D9E19}" srcOrd="1" destOrd="0" presId="urn:microsoft.com/office/officeart/2005/8/layout/target2"/>
    <dgm:cxn modelId="{F61C02CE-76D2-4CD0-84CF-F0A4DE4B7673}" type="presParOf" srcId="{FCAEBC01-308B-4989-BEB2-2275CF4D9E19}" destId="{14FB0E69-9CCE-432F-9FD9-AD9F32E41902}" srcOrd="0" destOrd="0" presId="urn:microsoft.com/office/officeart/2005/8/layout/target2"/>
    <dgm:cxn modelId="{948C0437-AD6C-41FA-B66B-6B363F0B68FB}" type="presParOf" srcId="{29956604-56EA-4F29-BFC2-98971E0237F5}" destId="{01F6094B-2AD8-46B8-80BD-598712224D62}" srcOrd="1" destOrd="0" presId="urn:microsoft.com/office/officeart/2005/8/layout/target2"/>
    <dgm:cxn modelId="{8835BA88-7652-468E-BBC7-1CBBF202E074}" type="presParOf" srcId="{01F6094B-2AD8-46B8-80BD-598712224D62}" destId="{DD0ECAAB-D009-4F6E-8616-E641A4010083}" srcOrd="0" destOrd="0" presId="urn:microsoft.com/office/officeart/2005/8/layout/target2"/>
    <dgm:cxn modelId="{962D07A4-0343-4BCD-8C0B-50069731A818}" type="presParOf" srcId="{01F6094B-2AD8-46B8-80BD-598712224D62}" destId="{A7E7DEA5-9C63-44B2-9940-A8A8E7B1C416}" srcOrd="1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2AB29-B630-4A4F-9307-370685170871}">
      <dsp:nvSpPr>
        <dsp:cNvPr id="0" name=""/>
        <dsp:cNvSpPr/>
      </dsp:nvSpPr>
      <dsp:spPr>
        <a:xfrm>
          <a:off x="0" y="0"/>
          <a:ext cx="8062664" cy="20685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 val="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200" i="1" kern="1200" dirty="0" smtClean="0"/>
            <a:t>Tjelesna aktivnost – preduvjet za zdravlje</a:t>
          </a:r>
          <a:endParaRPr lang="hr-HR" sz="5200" i="1" kern="1200" dirty="0"/>
        </a:p>
      </dsp:txBody>
      <dsp:txXfrm>
        <a:off x="100979" y="100979"/>
        <a:ext cx="7860706" cy="18666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58AD7-429D-41B1-845C-7CCBC8587001}">
      <dsp:nvSpPr>
        <dsp:cNvPr id="0" name=""/>
        <dsp:cNvSpPr/>
      </dsp:nvSpPr>
      <dsp:spPr>
        <a:xfrm>
          <a:off x="0" y="62540"/>
          <a:ext cx="8208911" cy="716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i="1" kern="1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rPr>
            <a:t>Zdravstvene dobrobiti (prevencija pretilosti, osteoporoze, koronarne bolesti srca, </a:t>
          </a:r>
          <a:r>
            <a:rPr lang="hr-HR" sz="1800" b="1" i="1" kern="1200" dirty="0" err="1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rPr>
            <a:t>ateroskleroze</a:t>
          </a:r>
          <a:r>
            <a:rPr lang="hr-HR" sz="1800" b="1" i="1" kern="1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rPr>
            <a:t>, šećerne bolesti, povećanje mišićnog i </a:t>
          </a:r>
          <a:r>
            <a:rPr lang="hr-HR" sz="1800" b="1" i="1" kern="1200" dirty="0" err="1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rPr>
            <a:t>kardiorespiratornog</a:t>
          </a:r>
          <a:r>
            <a:rPr lang="hr-HR" sz="1800" b="1" i="1" kern="1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rPr>
            <a:t> fitnesa…)</a:t>
          </a:r>
        </a:p>
      </dsp:txBody>
      <dsp:txXfrm>
        <a:off x="34954" y="97494"/>
        <a:ext cx="8139003" cy="646132"/>
      </dsp:txXfrm>
    </dsp:sp>
    <dsp:sp modelId="{E8DF1691-AD17-4D3D-A55F-64664D3F5EAA}">
      <dsp:nvSpPr>
        <dsp:cNvPr id="0" name=""/>
        <dsp:cNvSpPr/>
      </dsp:nvSpPr>
      <dsp:spPr>
        <a:xfrm>
          <a:off x="0" y="830420"/>
          <a:ext cx="8208911" cy="716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i="1" kern="1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rPr>
            <a:t>Razvijanje samopouzdanja i osjećaja zadovoljstva</a:t>
          </a:r>
        </a:p>
      </dsp:txBody>
      <dsp:txXfrm>
        <a:off x="34954" y="865374"/>
        <a:ext cx="8139003" cy="646132"/>
      </dsp:txXfrm>
    </dsp:sp>
    <dsp:sp modelId="{1EE8DF68-BCE9-417C-8459-59E5BD1894B5}">
      <dsp:nvSpPr>
        <dsp:cNvPr id="0" name=""/>
        <dsp:cNvSpPr/>
      </dsp:nvSpPr>
      <dsp:spPr>
        <a:xfrm>
          <a:off x="0" y="1598300"/>
          <a:ext cx="8208911" cy="716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i="1" kern="1200" dirty="0" err="1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rPr>
            <a:t>Inkluzija</a:t>
          </a:r>
          <a:r>
            <a:rPr lang="hr-HR" sz="1800" b="1" i="1" kern="1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rPr>
            <a:t> i jačanje društvenih veza</a:t>
          </a:r>
        </a:p>
      </dsp:txBody>
      <dsp:txXfrm>
        <a:off x="34954" y="1633254"/>
        <a:ext cx="8139003" cy="646132"/>
      </dsp:txXfrm>
    </dsp:sp>
    <dsp:sp modelId="{17E50546-0D0A-45A3-8CA8-028D46F695AD}">
      <dsp:nvSpPr>
        <dsp:cNvPr id="0" name=""/>
        <dsp:cNvSpPr/>
      </dsp:nvSpPr>
      <dsp:spPr>
        <a:xfrm>
          <a:off x="0" y="2366180"/>
          <a:ext cx="8208911" cy="716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i="1" kern="1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rPr>
            <a:t>Povećanje kvalitete života </a:t>
          </a:r>
        </a:p>
      </dsp:txBody>
      <dsp:txXfrm>
        <a:off x="34954" y="2401134"/>
        <a:ext cx="8139003" cy="646132"/>
      </dsp:txXfrm>
    </dsp:sp>
    <dsp:sp modelId="{A04348D9-8223-4168-9CB6-0C62DDA19F55}">
      <dsp:nvSpPr>
        <dsp:cNvPr id="0" name=""/>
        <dsp:cNvSpPr/>
      </dsp:nvSpPr>
      <dsp:spPr>
        <a:xfrm>
          <a:off x="0" y="3134060"/>
          <a:ext cx="8208911" cy="716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i="1" kern="1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rPr>
            <a:t>U tjelesnu aktivnost moraju se uključiti i roditelji/skrbnici djece i mladih s poteškoćama čime se djeluje na kvalitetu života cijele obitelji</a:t>
          </a:r>
        </a:p>
      </dsp:txBody>
      <dsp:txXfrm>
        <a:off x="34954" y="3169014"/>
        <a:ext cx="8139003" cy="646132"/>
      </dsp:txXfrm>
    </dsp:sp>
    <dsp:sp modelId="{8CA9A3DF-4CA9-4881-ACDC-803A40D2C0C1}">
      <dsp:nvSpPr>
        <dsp:cNvPr id="0" name=""/>
        <dsp:cNvSpPr/>
      </dsp:nvSpPr>
      <dsp:spPr>
        <a:xfrm>
          <a:off x="0" y="3901939"/>
          <a:ext cx="8208911" cy="716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i="1" kern="1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rPr>
            <a:t>Osvješćivanje posredno cijele zajednice u cilju izgradnje pozitivnog ozračja za uključivanje mladih osoba s poteškoćama u svakodnevni život i tjelesnu aktivnost</a:t>
          </a:r>
        </a:p>
      </dsp:txBody>
      <dsp:txXfrm>
        <a:off x="34954" y="3936893"/>
        <a:ext cx="8139003" cy="646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0B30C-5316-4860-9E31-5E0944DB0C10}">
      <dsp:nvSpPr>
        <dsp:cNvPr id="0" name=""/>
        <dsp:cNvSpPr/>
      </dsp:nvSpPr>
      <dsp:spPr>
        <a:xfrm>
          <a:off x="0" y="12871"/>
          <a:ext cx="6400800" cy="1471860"/>
        </a:xfrm>
        <a:prstGeom prst="roundRect">
          <a:avLst/>
        </a:prstGeom>
        <a:solidFill>
          <a:srgbClr val="92D050">
            <a:alpha val="2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b="1" kern="1200" dirty="0" err="1" smtClean="0">
              <a:solidFill>
                <a:srgbClr val="003300"/>
              </a:solidFill>
            </a:rPr>
            <a:t>mr.sc</a:t>
          </a:r>
          <a:r>
            <a:rPr lang="hr-HR" sz="3700" b="1" kern="1200" dirty="0" smtClean="0">
              <a:solidFill>
                <a:srgbClr val="003300"/>
              </a:solidFill>
            </a:rPr>
            <a:t>. Danijela </a:t>
          </a:r>
          <a:r>
            <a:rPr lang="hr-HR" sz="3700" b="1" kern="1200" dirty="0" err="1" smtClean="0">
              <a:solidFill>
                <a:srgbClr val="003300"/>
              </a:solidFill>
            </a:rPr>
            <a:t>Lazarić</a:t>
          </a:r>
          <a:r>
            <a:rPr lang="hr-HR" sz="3700" b="1" kern="1200" dirty="0" smtClean="0">
              <a:solidFill>
                <a:srgbClr val="003300"/>
              </a:solidFill>
            </a:rPr>
            <a:t>-Zec, dr.med.spec.epidemiolog</a:t>
          </a:r>
          <a:endParaRPr lang="hr-HR" sz="3700" b="1" kern="1200" dirty="0">
            <a:solidFill>
              <a:srgbClr val="003300"/>
            </a:solidFill>
          </a:endParaRPr>
        </a:p>
      </dsp:txBody>
      <dsp:txXfrm>
        <a:off x="71850" y="84721"/>
        <a:ext cx="6257100" cy="1328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70D75-2CD3-4E49-891B-16FFC5B60934}">
      <dsp:nvSpPr>
        <dsp:cNvPr id="0" name=""/>
        <dsp:cNvSpPr/>
      </dsp:nvSpPr>
      <dsp:spPr>
        <a:xfrm>
          <a:off x="0" y="1852"/>
          <a:ext cx="806489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3F4FE0-B17B-4CFC-896B-157F0B7BE216}">
      <dsp:nvSpPr>
        <dsp:cNvPr id="0" name=""/>
        <dsp:cNvSpPr/>
      </dsp:nvSpPr>
      <dsp:spPr>
        <a:xfrm>
          <a:off x="0" y="1852"/>
          <a:ext cx="8064895" cy="879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pravilan rast i razvoj koštano mišićnog sustava (</a:t>
          </a:r>
          <a:r>
            <a:rPr lang="en-AU" sz="2400" b="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izgradnj</a:t>
          </a:r>
          <a:r>
            <a:rPr lang="hr-HR" sz="2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a</a:t>
          </a:r>
          <a:r>
            <a:rPr lang="en-AU" sz="2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hr-HR" sz="2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kosti</a:t>
          </a:r>
          <a:r>
            <a:rPr lang="en-AU" sz="2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, </a:t>
          </a:r>
          <a:r>
            <a:rPr lang="hr-HR" sz="2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mišić</a:t>
          </a:r>
          <a:r>
            <a:rPr lang="en-AU" sz="2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a </a:t>
          </a:r>
          <a:r>
            <a:rPr lang="en-AU" sz="2400" b="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i</a:t>
          </a:r>
          <a:r>
            <a:rPr lang="en-AU" sz="2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hr-HR" sz="2400" b="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zglobov</a:t>
          </a:r>
          <a:r>
            <a:rPr lang="en-AU" sz="2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a, </a:t>
          </a:r>
          <a:r>
            <a:rPr lang="en-AU" sz="2400" b="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te</a:t>
          </a:r>
          <a:r>
            <a:rPr lang="en-AU" sz="2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AU" sz="2400" b="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povećanje</a:t>
          </a:r>
          <a:r>
            <a:rPr lang="en-AU" sz="2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AU" sz="2400" b="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mišićne</a:t>
          </a:r>
          <a:r>
            <a:rPr lang="en-AU" sz="2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AU" sz="2400" b="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i</a:t>
          </a:r>
          <a:r>
            <a:rPr lang="en-AU" sz="2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AU" sz="2400" b="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koštane</a:t>
          </a:r>
          <a:r>
            <a:rPr lang="en-AU" sz="2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AU" sz="2400" b="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mase</a:t>
          </a:r>
          <a:r>
            <a:rPr lang="hr-HR" sz="2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);</a:t>
          </a:r>
          <a:endParaRPr lang="hr-HR" sz="2400" b="0" kern="1200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sp:txBody>
      <dsp:txXfrm>
        <a:off x="0" y="1852"/>
        <a:ext cx="8064895" cy="879626"/>
      </dsp:txXfrm>
    </dsp:sp>
    <dsp:sp modelId="{520900A6-A9D3-4855-9CBC-DF5216C11DDB}">
      <dsp:nvSpPr>
        <dsp:cNvPr id="0" name=""/>
        <dsp:cNvSpPr/>
      </dsp:nvSpPr>
      <dsp:spPr>
        <a:xfrm>
          <a:off x="0" y="881479"/>
          <a:ext cx="806489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9B1529-633D-49FF-8673-0575084B9571}">
      <dsp:nvSpPr>
        <dsp:cNvPr id="0" name=""/>
        <dsp:cNvSpPr/>
      </dsp:nvSpPr>
      <dsp:spPr>
        <a:xfrm>
          <a:off x="0" y="881479"/>
          <a:ext cx="8064895" cy="784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zdravlje </a:t>
          </a:r>
          <a:r>
            <a:rPr lang="hr-HR" sz="2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srčano-žilnog i </a:t>
          </a:r>
          <a:r>
            <a:rPr lang="hr-HR" sz="2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dišnog sustava (srce, krvne žile i pluća);</a:t>
          </a:r>
          <a:endParaRPr lang="hr-HR" sz="24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881479"/>
        <a:ext cx="8064895" cy="784861"/>
      </dsp:txXfrm>
    </dsp:sp>
    <dsp:sp modelId="{2CACAD50-D393-4ACA-B8DA-F67348D3F089}">
      <dsp:nvSpPr>
        <dsp:cNvPr id="0" name=""/>
        <dsp:cNvSpPr/>
      </dsp:nvSpPr>
      <dsp:spPr>
        <a:xfrm>
          <a:off x="0" y="1666341"/>
          <a:ext cx="806489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C2552C-AB4C-4305-B1A1-2A4D8A2422AA}">
      <dsp:nvSpPr>
        <dsp:cNvPr id="0" name=""/>
        <dsp:cNvSpPr/>
      </dsp:nvSpPr>
      <dsp:spPr>
        <a:xfrm>
          <a:off x="0" y="1666341"/>
          <a:ext cx="8064895" cy="708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razvoj </a:t>
          </a:r>
          <a:r>
            <a:rPr lang="hr-HR" sz="2400" b="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neuromuskularne</a:t>
          </a:r>
          <a:r>
            <a:rPr lang="hr-HR" sz="2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koordinacija i kontrole pokreta; </a:t>
          </a:r>
          <a:endParaRPr lang="hr-HR" sz="24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1666341"/>
        <a:ext cx="8064895" cy="708632"/>
      </dsp:txXfrm>
    </dsp:sp>
    <dsp:sp modelId="{0E823062-30F3-4C39-8F1C-C08010B78726}">
      <dsp:nvSpPr>
        <dsp:cNvPr id="0" name=""/>
        <dsp:cNvSpPr/>
      </dsp:nvSpPr>
      <dsp:spPr>
        <a:xfrm>
          <a:off x="0" y="2374973"/>
          <a:ext cx="806489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2B1620-366D-47BD-BEC5-9172311AF59A}">
      <dsp:nvSpPr>
        <dsp:cNvPr id="0" name=""/>
        <dsp:cNvSpPr/>
      </dsp:nvSpPr>
      <dsp:spPr>
        <a:xfrm>
          <a:off x="0" y="2374973"/>
          <a:ext cx="8064895" cy="1223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održavanje poželjne tjelesne težine.</a:t>
          </a:r>
          <a:endParaRPr lang="hr-HR" sz="24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2374973"/>
        <a:ext cx="8064895" cy="12235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70D75-2CD3-4E49-891B-16FFC5B60934}">
      <dsp:nvSpPr>
        <dsp:cNvPr id="0" name=""/>
        <dsp:cNvSpPr/>
      </dsp:nvSpPr>
      <dsp:spPr>
        <a:xfrm>
          <a:off x="0" y="3450"/>
          <a:ext cx="806489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3F4FE0-B17B-4CFC-896B-157F0B7BE216}">
      <dsp:nvSpPr>
        <dsp:cNvPr id="0" name=""/>
        <dsp:cNvSpPr/>
      </dsp:nvSpPr>
      <dsp:spPr>
        <a:xfrm>
          <a:off x="0" y="3450"/>
          <a:ext cx="8057020" cy="681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 smtClean="0"/>
            <a:t>poboljšane kognitivne funkcije (koncentracija, pamćenje, organizacija, planiranje i pažnja)</a:t>
          </a:r>
          <a:endParaRPr lang="hr-HR" sz="2000" b="0" kern="1200" dirty="0">
            <a:latin typeface="+mn-lt"/>
          </a:endParaRPr>
        </a:p>
      </dsp:txBody>
      <dsp:txXfrm>
        <a:off x="0" y="3450"/>
        <a:ext cx="8057020" cy="681465"/>
      </dsp:txXfrm>
    </dsp:sp>
    <dsp:sp modelId="{DA679313-700B-4007-A1DF-DA58ED5C87E5}">
      <dsp:nvSpPr>
        <dsp:cNvPr id="0" name=""/>
        <dsp:cNvSpPr/>
      </dsp:nvSpPr>
      <dsp:spPr>
        <a:xfrm>
          <a:off x="0" y="684916"/>
          <a:ext cx="806489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E261DE-B32B-44B6-80E8-03EE394F31CD}">
      <dsp:nvSpPr>
        <dsp:cNvPr id="0" name=""/>
        <dsp:cNvSpPr/>
      </dsp:nvSpPr>
      <dsp:spPr>
        <a:xfrm>
          <a:off x="0" y="684916"/>
          <a:ext cx="8057020" cy="44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 smtClean="0"/>
            <a:t>uspješnije suočavanje sa stresom, bolja kvaliteta sna </a:t>
          </a:r>
          <a:endParaRPr lang="hr-HR" sz="2000" b="0" kern="1200" dirty="0"/>
        </a:p>
      </dsp:txBody>
      <dsp:txXfrm>
        <a:off x="0" y="684916"/>
        <a:ext cx="8057020" cy="443018"/>
      </dsp:txXfrm>
    </dsp:sp>
    <dsp:sp modelId="{F92C7081-4256-466D-9A01-67CF38D837FB}">
      <dsp:nvSpPr>
        <dsp:cNvPr id="0" name=""/>
        <dsp:cNvSpPr/>
      </dsp:nvSpPr>
      <dsp:spPr>
        <a:xfrm>
          <a:off x="0" y="1127935"/>
          <a:ext cx="806489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16E918-9F34-4395-A108-767C8A244D1D}">
      <dsp:nvSpPr>
        <dsp:cNvPr id="0" name=""/>
        <dsp:cNvSpPr/>
      </dsp:nvSpPr>
      <dsp:spPr>
        <a:xfrm>
          <a:off x="0" y="1116331"/>
          <a:ext cx="8057020" cy="757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 smtClean="0"/>
            <a:t>pozitivna slika o sebi, samopouzdanje te osjećaj zadovoljstva, polet i optimizam</a:t>
          </a:r>
          <a:endParaRPr lang="hr-HR" sz="2000" b="0" kern="1200" dirty="0"/>
        </a:p>
      </dsp:txBody>
      <dsp:txXfrm>
        <a:off x="0" y="1116331"/>
        <a:ext cx="8057020" cy="757413"/>
      </dsp:txXfrm>
    </dsp:sp>
    <dsp:sp modelId="{3F8A7B50-68F5-434D-9EBA-F7BA3B835D98}">
      <dsp:nvSpPr>
        <dsp:cNvPr id="0" name=""/>
        <dsp:cNvSpPr/>
      </dsp:nvSpPr>
      <dsp:spPr>
        <a:xfrm>
          <a:off x="0" y="1885348"/>
          <a:ext cx="806489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11DD37-043D-4CDF-B345-FAC130E8918B}">
      <dsp:nvSpPr>
        <dsp:cNvPr id="0" name=""/>
        <dsp:cNvSpPr/>
      </dsp:nvSpPr>
      <dsp:spPr>
        <a:xfrm>
          <a:off x="0" y="1885348"/>
          <a:ext cx="8057020" cy="570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i="1" kern="1200" dirty="0" smtClean="0"/>
            <a:t>socijalni razvoj, komunikacija, jačanje socijalnih veza</a:t>
          </a:r>
          <a:endParaRPr lang="hr-HR" sz="2000" b="0" kern="1200" dirty="0">
            <a:latin typeface="+mn-lt"/>
          </a:endParaRPr>
        </a:p>
      </dsp:txBody>
      <dsp:txXfrm>
        <a:off x="0" y="1885348"/>
        <a:ext cx="8057020" cy="570475"/>
      </dsp:txXfrm>
    </dsp:sp>
    <dsp:sp modelId="{EF440155-D67A-4C7A-A396-277272A69340}">
      <dsp:nvSpPr>
        <dsp:cNvPr id="0" name=""/>
        <dsp:cNvSpPr/>
      </dsp:nvSpPr>
      <dsp:spPr>
        <a:xfrm>
          <a:off x="0" y="2455823"/>
          <a:ext cx="806489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C6CD80-C45E-4091-BCA5-8F98F62C1F9E}">
      <dsp:nvSpPr>
        <dsp:cNvPr id="0" name=""/>
        <dsp:cNvSpPr/>
      </dsp:nvSpPr>
      <dsp:spPr>
        <a:xfrm>
          <a:off x="0" y="2455823"/>
          <a:ext cx="8057020" cy="747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i="1" kern="1200" dirty="0" smtClean="0"/>
            <a:t>smanjena zlouporaba alkohola, raznih </a:t>
          </a:r>
          <a:r>
            <a:rPr lang="hr-HR" sz="2000" i="1" kern="1200" dirty="0" err="1" smtClean="0"/>
            <a:t>psihoaktivnih</a:t>
          </a:r>
          <a:r>
            <a:rPr lang="hr-HR" sz="2000" i="1" kern="1200" dirty="0" smtClean="0"/>
            <a:t> droga, pušenja, smanjena pojava društveno neprihvatljivog i kriminalnog ponašanja</a:t>
          </a:r>
          <a:endParaRPr lang="hr-HR" sz="2000" b="0" kern="1200" dirty="0">
            <a:latin typeface="+mn-lt"/>
          </a:endParaRPr>
        </a:p>
      </dsp:txBody>
      <dsp:txXfrm>
        <a:off x="0" y="2455823"/>
        <a:ext cx="8057020" cy="747646"/>
      </dsp:txXfrm>
    </dsp:sp>
    <dsp:sp modelId="{8C95B9C5-36D2-4401-AC3F-D1596B6BAF69}">
      <dsp:nvSpPr>
        <dsp:cNvPr id="0" name=""/>
        <dsp:cNvSpPr/>
      </dsp:nvSpPr>
      <dsp:spPr>
        <a:xfrm>
          <a:off x="0" y="3203469"/>
          <a:ext cx="806489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667DD9-6DB2-45FD-BFE6-D569AB8A36E8}">
      <dsp:nvSpPr>
        <dsp:cNvPr id="0" name=""/>
        <dsp:cNvSpPr/>
      </dsp:nvSpPr>
      <dsp:spPr>
        <a:xfrm>
          <a:off x="0" y="3240361"/>
          <a:ext cx="8057020" cy="515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 smtClean="0"/>
            <a:t>smanjen rizik za depresiju i demenciju</a:t>
          </a:r>
          <a:endParaRPr lang="hr-HR" sz="2000" b="0" kern="1200" dirty="0">
            <a:latin typeface="+mn-lt"/>
          </a:endParaRPr>
        </a:p>
      </dsp:txBody>
      <dsp:txXfrm>
        <a:off x="0" y="3240361"/>
        <a:ext cx="8057020" cy="515791"/>
      </dsp:txXfrm>
    </dsp:sp>
    <dsp:sp modelId="{214EB7AE-9EA3-475E-BA5A-C1B97887E743}">
      <dsp:nvSpPr>
        <dsp:cNvPr id="0" name=""/>
        <dsp:cNvSpPr/>
      </dsp:nvSpPr>
      <dsp:spPr>
        <a:xfrm>
          <a:off x="0" y="3719261"/>
          <a:ext cx="806489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D30561-4BB3-46E1-A4E5-558C3EACE986}">
      <dsp:nvSpPr>
        <dsp:cNvPr id="0" name=""/>
        <dsp:cNvSpPr/>
      </dsp:nvSpPr>
      <dsp:spPr>
        <a:xfrm>
          <a:off x="7875" y="3722712"/>
          <a:ext cx="8057020" cy="453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 smtClean="0"/>
            <a:t>pozitivan utjecaj na </a:t>
          </a:r>
          <a:r>
            <a:rPr lang="hr-HR" sz="2000" b="0" kern="1200" dirty="0" smtClean="0"/>
            <a:t>ADHD (p</a:t>
          </a:r>
          <a:r>
            <a:rPr lang="hr-HR" sz="2000" b="0" kern="1200" dirty="0" smtClean="0"/>
            <a:t>oremećaj pozornosti s hiperaktivnošću) </a:t>
          </a:r>
          <a:endParaRPr lang="hr-HR" sz="2000" b="0" kern="1200" dirty="0"/>
        </a:p>
      </dsp:txBody>
      <dsp:txXfrm>
        <a:off x="7875" y="3722712"/>
        <a:ext cx="8057020" cy="4537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70D75-2CD3-4E49-891B-16FFC5B60934}">
      <dsp:nvSpPr>
        <dsp:cNvPr id="0" name=""/>
        <dsp:cNvSpPr/>
      </dsp:nvSpPr>
      <dsp:spPr>
        <a:xfrm>
          <a:off x="0" y="101"/>
          <a:ext cx="784887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3F4FE0-B17B-4CFC-896B-157F0B7BE216}">
      <dsp:nvSpPr>
        <dsp:cNvPr id="0" name=""/>
        <dsp:cNvSpPr/>
      </dsp:nvSpPr>
      <dsp:spPr>
        <a:xfrm>
          <a:off x="0" y="101"/>
          <a:ext cx="7848871" cy="540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1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en-AU" altLang="sr-Latn-RS" sz="1800" b="0" kern="1200" dirty="0" err="1" smtClean="0">
              <a:latin typeface="+mn-lt"/>
            </a:rPr>
            <a:t>manj</a:t>
          </a:r>
          <a:r>
            <a:rPr lang="hr-HR" altLang="sr-Latn-RS" sz="1800" b="0" kern="1200" dirty="0" smtClean="0">
              <a:latin typeface="+mn-lt"/>
            </a:rPr>
            <a:t>en</a:t>
          </a:r>
          <a:r>
            <a:rPr lang="en-AU" altLang="sr-Latn-RS" sz="1800" b="0" kern="1200" dirty="0" smtClean="0">
              <a:latin typeface="+mn-lt"/>
            </a:rPr>
            <a:t> </a:t>
          </a:r>
          <a:r>
            <a:rPr lang="en-AU" altLang="sr-Latn-RS" sz="1800" b="0" kern="1200" dirty="0" err="1">
              <a:latin typeface="+mn-lt"/>
            </a:rPr>
            <a:t>rizik</a:t>
          </a:r>
          <a:r>
            <a:rPr lang="en-AU" altLang="sr-Latn-RS" sz="1800" b="0" kern="1200" dirty="0">
              <a:latin typeface="+mn-lt"/>
            </a:rPr>
            <a:t> od </a:t>
          </a:r>
          <a:r>
            <a:rPr lang="en-AU" altLang="sr-Latn-RS" sz="1800" b="0" kern="1200" dirty="0" err="1">
              <a:latin typeface="+mn-lt"/>
            </a:rPr>
            <a:t>prerane</a:t>
          </a:r>
          <a:r>
            <a:rPr lang="en-AU" altLang="sr-Latn-RS" sz="1800" b="0" kern="1200" dirty="0">
              <a:latin typeface="+mn-lt"/>
            </a:rPr>
            <a:t> </a:t>
          </a:r>
          <a:r>
            <a:rPr lang="en-AU" altLang="sr-Latn-RS" sz="1800" b="0" kern="1200" dirty="0" err="1">
              <a:latin typeface="+mn-lt"/>
            </a:rPr>
            <a:t>smrti</a:t>
          </a:r>
          <a:endParaRPr lang="hr-HR" sz="1800" b="0" kern="1200" dirty="0">
            <a:latin typeface="+mn-lt"/>
          </a:endParaRPr>
        </a:p>
      </dsp:txBody>
      <dsp:txXfrm>
        <a:off x="0" y="101"/>
        <a:ext cx="7848871" cy="540112"/>
      </dsp:txXfrm>
    </dsp:sp>
    <dsp:sp modelId="{D2E26479-DDE7-448D-B82B-F3781A9DAE8E}">
      <dsp:nvSpPr>
        <dsp:cNvPr id="0" name=""/>
        <dsp:cNvSpPr/>
      </dsp:nvSpPr>
      <dsp:spPr>
        <a:xfrm>
          <a:off x="0" y="540213"/>
          <a:ext cx="784887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F041BB-6E86-4594-B4D6-7F7664AB739A}">
      <dsp:nvSpPr>
        <dsp:cNvPr id="0" name=""/>
        <dsp:cNvSpPr/>
      </dsp:nvSpPr>
      <dsp:spPr>
        <a:xfrm>
          <a:off x="0" y="540213"/>
          <a:ext cx="7841207" cy="730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1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en-AU" altLang="sr-Latn-RS" sz="1800" b="0" kern="1200" dirty="0" err="1" smtClean="0">
              <a:latin typeface="+mn-lt"/>
            </a:rPr>
            <a:t>manje</a:t>
          </a:r>
          <a:r>
            <a:rPr lang="hr-HR" altLang="sr-Latn-RS" sz="1800" b="0" kern="1200" dirty="0" smtClean="0">
              <a:latin typeface="+mn-lt"/>
            </a:rPr>
            <a:t>n</a:t>
          </a:r>
          <a:r>
            <a:rPr lang="en-AU" altLang="sr-Latn-RS" sz="1800" b="0" kern="1200" dirty="0" smtClean="0">
              <a:latin typeface="+mn-lt"/>
            </a:rPr>
            <a:t> </a:t>
          </a:r>
          <a:r>
            <a:rPr lang="en-AU" altLang="sr-Latn-RS" sz="1800" b="0" kern="1200" dirty="0" err="1">
              <a:latin typeface="+mn-lt"/>
            </a:rPr>
            <a:t>rizik</a:t>
          </a:r>
          <a:r>
            <a:rPr lang="en-AU" altLang="sr-Latn-RS" sz="1800" b="0" kern="1200" dirty="0">
              <a:latin typeface="+mn-lt"/>
            </a:rPr>
            <a:t> </a:t>
          </a:r>
          <a:r>
            <a:rPr lang="en-AU" altLang="sr-Latn-RS" sz="1800" b="0" kern="1200" dirty="0" err="1">
              <a:latin typeface="+mn-lt"/>
            </a:rPr>
            <a:t>oboljevanja</a:t>
          </a:r>
          <a:r>
            <a:rPr lang="en-AU" altLang="sr-Latn-RS" sz="1800" b="0" kern="1200" dirty="0">
              <a:latin typeface="+mn-lt"/>
            </a:rPr>
            <a:t> od </a:t>
          </a:r>
          <a:r>
            <a:rPr lang="en-AU" altLang="sr-Latn-RS" sz="1800" b="0" kern="1200" dirty="0" err="1">
              <a:latin typeface="+mn-lt"/>
            </a:rPr>
            <a:t>kroničnih</a:t>
          </a:r>
          <a:r>
            <a:rPr lang="en-AU" altLang="sr-Latn-RS" sz="1800" b="0" kern="1200" dirty="0">
              <a:latin typeface="+mn-lt"/>
            </a:rPr>
            <a:t> </a:t>
          </a:r>
          <a:r>
            <a:rPr lang="en-AU" altLang="sr-Latn-RS" sz="1800" b="0" kern="1200" dirty="0" err="1">
              <a:latin typeface="+mn-lt"/>
            </a:rPr>
            <a:t>bolesti</a:t>
          </a:r>
          <a:r>
            <a:rPr lang="en-AU" altLang="sr-Latn-RS" sz="1800" b="0" kern="1200" dirty="0">
              <a:latin typeface="+mn-lt"/>
            </a:rPr>
            <a:t> </a:t>
          </a:r>
          <a:r>
            <a:rPr lang="en-AU" altLang="sr-Latn-RS" sz="1800" b="0" kern="1200" dirty="0" err="1">
              <a:latin typeface="+mn-lt"/>
            </a:rPr>
            <a:t>srca</a:t>
          </a:r>
          <a:r>
            <a:rPr lang="en-AU" altLang="sr-Latn-RS" sz="1800" b="0" kern="1200" dirty="0">
              <a:latin typeface="+mn-lt"/>
            </a:rPr>
            <a:t> </a:t>
          </a:r>
          <a:r>
            <a:rPr lang="en-AU" altLang="sr-Latn-RS" sz="1800" b="0" kern="1200" dirty="0" err="1">
              <a:latin typeface="+mn-lt"/>
            </a:rPr>
            <a:t>i</a:t>
          </a:r>
          <a:r>
            <a:rPr lang="en-AU" altLang="sr-Latn-RS" sz="1800" b="0" kern="1200" dirty="0">
              <a:latin typeface="+mn-lt"/>
            </a:rPr>
            <a:t> </a:t>
          </a:r>
          <a:r>
            <a:rPr lang="en-AU" altLang="sr-Latn-RS" sz="1800" b="0" kern="1200" dirty="0" err="1">
              <a:latin typeface="+mn-lt"/>
            </a:rPr>
            <a:t>krvnih</a:t>
          </a:r>
          <a:r>
            <a:rPr lang="en-AU" altLang="sr-Latn-RS" sz="1800" b="0" kern="1200" dirty="0">
              <a:latin typeface="+mn-lt"/>
            </a:rPr>
            <a:t> </a:t>
          </a:r>
          <a:r>
            <a:rPr lang="en-AU" altLang="sr-Latn-RS" sz="1800" b="0" kern="1200" dirty="0" err="1">
              <a:latin typeface="+mn-lt"/>
            </a:rPr>
            <a:t>žila</a:t>
          </a:r>
          <a:r>
            <a:rPr lang="en-AU" altLang="sr-Latn-RS" sz="1800" b="0" kern="1200" dirty="0">
              <a:latin typeface="+mn-lt"/>
            </a:rPr>
            <a:t> </a:t>
          </a:r>
          <a:r>
            <a:rPr lang="hr-HR" altLang="sr-Latn-RS" sz="1800" b="0" kern="1200" dirty="0" smtClean="0">
              <a:latin typeface="+mn-lt"/>
            </a:rPr>
            <a:t>te za</a:t>
          </a:r>
          <a:r>
            <a:rPr lang="en-AU" altLang="sr-Latn-RS" sz="1800" b="0" kern="1200" dirty="0" smtClean="0">
              <a:latin typeface="+mn-lt"/>
            </a:rPr>
            <a:t> </a:t>
          </a:r>
          <a:r>
            <a:rPr lang="hr-HR" altLang="sr-Latn-RS" sz="1800" b="0" kern="1200" dirty="0" smtClean="0">
              <a:latin typeface="+mn-lt"/>
            </a:rPr>
            <a:t>1/3</a:t>
          </a:r>
          <a:r>
            <a:rPr lang="en-AU" altLang="sr-Latn-RS" sz="1800" b="0" kern="1200" dirty="0" smtClean="0">
              <a:latin typeface="+mn-lt"/>
            </a:rPr>
            <a:t> </a:t>
          </a:r>
          <a:r>
            <a:rPr lang="en-AU" altLang="sr-Latn-RS" sz="1800" b="0" kern="1200" dirty="0" err="1" smtClean="0">
              <a:latin typeface="+mn-lt"/>
            </a:rPr>
            <a:t>smanje</a:t>
          </a:r>
          <a:r>
            <a:rPr lang="hr-HR" altLang="sr-Latn-RS" sz="1800" b="0" kern="1200" dirty="0" smtClean="0">
              <a:latin typeface="+mn-lt"/>
            </a:rPr>
            <a:t>na</a:t>
          </a:r>
          <a:r>
            <a:rPr lang="en-AU" altLang="sr-Latn-RS" sz="1800" b="0" kern="1200" dirty="0" smtClean="0">
              <a:latin typeface="+mn-lt"/>
            </a:rPr>
            <a:t> </a:t>
          </a:r>
          <a:r>
            <a:rPr lang="en-AU" altLang="sr-Latn-RS" sz="1800" b="0" kern="1200" dirty="0" err="1">
              <a:latin typeface="+mn-lt"/>
            </a:rPr>
            <a:t>smrtnost</a:t>
          </a:r>
          <a:r>
            <a:rPr lang="en-AU" altLang="sr-Latn-RS" sz="1800" b="0" kern="1200" dirty="0">
              <a:latin typeface="+mn-lt"/>
            </a:rPr>
            <a:t> od </a:t>
          </a:r>
          <a:r>
            <a:rPr lang="en-AU" altLang="sr-Latn-RS" sz="1800" b="0" kern="1200" dirty="0" err="1">
              <a:latin typeface="+mn-lt"/>
            </a:rPr>
            <a:t>navedenih</a:t>
          </a:r>
          <a:r>
            <a:rPr lang="en-AU" altLang="sr-Latn-RS" sz="1800" b="0" kern="1200" dirty="0">
              <a:latin typeface="+mn-lt"/>
            </a:rPr>
            <a:t> </a:t>
          </a:r>
          <a:r>
            <a:rPr lang="en-AU" altLang="sr-Latn-RS" sz="1800" b="0" kern="1200" dirty="0" err="1">
              <a:latin typeface="+mn-lt"/>
            </a:rPr>
            <a:t>bolesti</a:t>
          </a:r>
          <a:endParaRPr lang="en-AU" altLang="sr-Latn-RS" sz="1800" b="0" kern="1200" dirty="0">
            <a:latin typeface="+mn-lt"/>
            <a:sym typeface="Monotype Sorts" charset="2"/>
          </a:endParaRPr>
        </a:p>
      </dsp:txBody>
      <dsp:txXfrm>
        <a:off x="0" y="540213"/>
        <a:ext cx="7841207" cy="730536"/>
      </dsp:txXfrm>
    </dsp:sp>
    <dsp:sp modelId="{B2484BB8-DAE8-4685-BA01-49308CD6226F}">
      <dsp:nvSpPr>
        <dsp:cNvPr id="0" name=""/>
        <dsp:cNvSpPr/>
      </dsp:nvSpPr>
      <dsp:spPr>
        <a:xfrm>
          <a:off x="0" y="1270750"/>
          <a:ext cx="784887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B2F927-E1C8-44BB-AA42-4F3B9BEE7351}">
      <dsp:nvSpPr>
        <dsp:cNvPr id="0" name=""/>
        <dsp:cNvSpPr/>
      </dsp:nvSpPr>
      <dsp:spPr>
        <a:xfrm>
          <a:off x="0" y="1270750"/>
          <a:ext cx="7848871" cy="49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1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</a:t>
          </a:r>
          <a:r>
            <a:rPr lang="es-ES" altLang="sr-Latn-RS" sz="1800" b="0" kern="1200" dirty="0" err="1" smtClean="0">
              <a:latin typeface="+mn-lt"/>
            </a:rPr>
            <a:t>educira</a:t>
          </a:r>
          <a:r>
            <a:rPr lang="hr-HR" altLang="sr-Latn-RS" sz="1800" b="0" kern="1200" dirty="0" smtClean="0">
              <a:latin typeface="+mn-lt"/>
            </a:rPr>
            <a:t>n</a:t>
          </a:r>
          <a:r>
            <a:rPr lang="es-ES" altLang="sr-Latn-RS" sz="1800" b="0" kern="1200" dirty="0" smtClean="0">
              <a:latin typeface="+mn-lt"/>
            </a:rPr>
            <a:t> </a:t>
          </a:r>
          <a:r>
            <a:rPr lang="es-ES" altLang="sr-Latn-RS" sz="1800" b="0" kern="1200" dirty="0">
              <a:latin typeface="+mn-lt"/>
            </a:rPr>
            <a:t>rizik od nastanka </a:t>
          </a:r>
          <a:r>
            <a:rPr lang="hr-HR" altLang="sr-Latn-RS" sz="1800" b="0" kern="1200" dirty="0" smtClean="0">
              <a:latin typeface="+mn-lt"/>
            </a:rPr>
            <a:t>zloćudnih bolesti (</a:t>
          </a:r>
          <a:r>
            <a:rPr lang="es-ES" altLang="sr-Latn-RS" sz="1800" b="0" kern="1200" dirty="0" smtClean="0">
              <a:latin typeface="+mn-lt"/>
            </a:rPr>
            <a:t>raka </a:t>
          </a:r>
          <a:r>
            <a:rPr lang="hr-HR" altLang="sr-Latn-RS" sz="1800" b="0" kern="1200" dirty="0" smtClean="0">
              <a:latin typeface="+mn-lt"/>
            </a:rPr>
            <a:t>debelog crijeva, dojke, prostate)</a:t>
          </a:r>
          <a:endParaRPr lang="en-AU" altLang="sr-Latn-RS" sz="1800" b="0" kern="1200" dirty="0">
            <a:latin typeface="+mn-lt"/>
            <a:sym typeface="Monotype Sorts" charset="2"/>
          </a:endParaRPr>
        </a:p>
      </dsp:txBody>
      <dsp:txXfrm>
        <a:off x="0" y="1270750"/>
        <a:ext cx="7848871" cy="496599"/>
      </dsp:txXfrm>
    </dsp:sp>
    <dsp:sp modelId="{460C9057-D6FF-496F-8F14-61B3CAA85CCD}">
      <dsp:nvSpPr>
        <dsp:cNvPr id="0" name=""/>
        <dsp:cNvSpPr/>
      </dsp:nvSpPr>
      <dsp:spPr>
        <a:xfrm>
          <a:off x="0" y="1767349"/>
          <a:ext cx="784887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9CB72B-EF0E-48D8-B5B2-DFB24086BAA5}">
      <dsp:nvSpPr>
        <dsp:cNvPr id="0" name=""/>
        <dsp:cNvSpPr/>
      </dsp:nvSpPr>
      <dsp:spPr>
        <a:xfrm>
          <a:off x="0" y="1767349"/>
          <a:ext cx="7848871" cy="528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1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es-ES" altLang="sr-Latn-RS" sz="1800" b="0" kern="1200" dirty="0" err="1" smtClean="0">
              <a:latin typeface="+mn-lt"/>
            </a:rPr>
            <a:t>manje</a:t>
          </a:r>
          <a:r>
            <a:rPr lang="hr-HR" altLang="sr-Latn-RS" sz="1800" b="0" kern="1200" dirty="0" smtClean="0">
              <a:latin typeface="+mn-lt"/>
            </a:rPr>
            <a:t>n</a:t>
          </a:r>
          <a:r>
            <a:rPr lang="es-ES" altLang="sr-Latn-RS" sz="1800" b="0" kern="1200" dirty="0" smtClean="0">
              <a:latin typeface="+mn-lt"/>
            </a:rPr>
            <a:t> </a:t>
          </a:r>
          <a:r>
            <a:rPr lang="es-ES" altLang="sr-Latn-RS" sz="1800" b="0" kern="1200" dirty="0">
              <a:latin typeface="+mn-lt"/>
            </a:rPr>
            <a:t>rizik </a:t>
          </a:r>
          <a:r>
            <a:rPr lang="es-ES" altLang="sr-Latn-RS" sz="1800" b="0" kern="1200" dirty="0" err="1">
              <a:latin typeface="+mn-lt"/>
            </a:rPr>
            <a:t>nastanka</a:t>
          </a:r>
          <a:r>
            <a:rPr lang="es-ES" altLang="sr-Latn-RS" sz="1800" b="0" kern="1200" dirty="0">
              <a:latin typeface="+mn-lt"/>
            </a:rPr>
            <a:t> </a:t>
          </a:r>
          <a:r>
            <a:rPr lang="es-ES" altLang="sr-Latn-RS" sz="1800" b="0" kern="1200" dirty="0" err="1">
              <a:latin typeface="+mn-lt"/>
            </a:rPr>
            <a:t>dijabetesa</a:t>
          </a:r>
          <a:r>
            <a:rPr lang="hr-HR" altLang="sr-Latn-RS" sz="1800" b="0" kern="1200" dirty="0">
              <a:latin typeface="+mn-lt"/>
            </a:rPr>
            <a:t> </a:t>
          </a:r>
          <a:r>
            <a:rPr lang="es-ES" altLang="sr-Latn-RS" sz="1800" b="0" kern="1200" dirty="0">
              <a:latin typeface="+mn-lt"/>
            </a:rPr>
            <a:t>tipa II </a:t>
          </a:r>
          <a:r>
            <a:rPr lang="hr-HR" altLang="sr-Latn-RS" sz="1800" b="0" kern="1200" dirty="0" smtClean="0">
              <a:latin typeface="+mn-lt"/>
            </a:rPr>
            <a:t>i metaboličkog sindroma zbog </a:t>
          </a:r>
          <a:r>
            <a:rPr lang="hr-HR" sz="1800" b="0" kern="1200" dirty="0" smtClean="0"/>
            <a:t>poboljšane reakcije organizma na inzulin </a:t>
          </a:r>
          <a:endParaRPr lang="en-AU" altLang="sr-Latn-RS" sz="1800" b="0" kern="1200" dirty="0">
            <a:latin typeface="+mn-lt"/>
            <a:sym typeface="Monotype Sorts" charset="2"/>
          </a:endParaRPr>
        </a:p>
      </dsp:txBody>
      <dsp:txXfrm>
        <a:off x="0" y="1767349"/>
        <a:ext cx="7848871" cy="528359"/>
      </dsp:txXfrm>
    </dsp:sp>
    <dsp:sp modelId="{3F8A7B50-68F5-434D-9EBA-F7BA3B835D98}">
      <dsp:nvSpPr>
        <dsp:cNvPr id="0" name=""/>
        <dsp:cNvSpPr/>
      </dsp:nvSpPr>
      <dsp:spPr>
        <a:xfrm>
          <a:off x="0" y="2295709"/>
          <a:ext cx="784887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11DD37-043D-4CDF-B345-FAC130E8918B}">
      <dsp:nvSpPr>
        <dsp:cNvPr id="0" name=""/>
        <dsp:cNvSpPr/>
      </dsp:nvSpPr>
      <dsp:spPr>
        <a:xfrm>
          <a:off x="0" y="2295709"/>
          <a:ext cx="7848871" cy="547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0" kern="1200" dirty="0" smtClean="0"/>
            <a:t>preveniran </a:t>
          </a:r>
          <a:r>
            <a:rPr lang="hr-HR" sz="1800" b="0" kern="1200" dirty="0" smtClean="0"/>
            <a:t>i </a:t>
          </a:r>
          <a:r>
            <a:rPr lang="hr-HR" sz="1800" b="0" kern="1200" dirty="0" smtClean="0"/>
            <a:t>odgođen </a:t>
          </a:r>
          <a:r>
            <a:rPr lang="hr-HR" sz="1800" b="0" kern="1200" dirty="0" smtClean="0"/>
            <a:t>razvoj arterijske hipertenzije te </a:t>
          </a:r>
          <a:r>
            <a:rPr lang="hr-HR" sz="1800" b="0" kern="1200" dirty="0" smtClean="0"/>
            <a:t>poboljšana kontrola </a:t>
          </a:r>
          <a:r>
            <a:rPr lang="hr-HR" sz="1800" b="0" kern="1200" dirty="0" smtClean="0"/>
            <a:t>arterijskog krvnog tlaka kod osoba sa povišenim tlakom</a:t>
          </a:r>
          <a:endParaRPr lang="hr-HR" sz="1800" b="0" kern="1200" dirty="0">
            <a:latin typeface="+mn-lt"/>
          </a:endParaRPr>
        </a:p>
      </dsp:txBody>
      <dsp:txXfrm>
        <a:off x="0" y="2295709"/>
        <a:ext cx="7848871" cy="547533"/>
      </dsp:txXfrm>
    </dsp:sp>
    <dsp:sp modelId="{E9F95458-20E9-437C-B640-E772DA78FA90}">
      <dsp:nvSpPr>
        <dsp:cNvPr id="0" name=""/>
        <dsp:cNvSpPr/>
      </dsp:nvSpPr>
      <dsp:spPr>
        <a:xfrm>
          <a:off x="0" y="2843242"/>
          <a:ext cx="784887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4BA918-5491-45F6-80A3-84552B58F078}">
      <dsp:nvSpPr>
        <dsp:cNvPr id="0" name=""/>
        <dsp:cNvSpPr/>
      </dsp:nvSpPr>
      <dsp:spPr>
        <a:xfrm>
          <a:off x="0" y="2843242"/>
          <a:ext cx="7848871" cy="34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1800" b="0" kern="1200" dirty="0" smtClean="0">
              <a:latin typeface="+mn-lt"/>
              <a:cs typeface="Calibri" panose="020F0502020204030204" pitchFamily="34" charset="0"/>
            </a:rPr>
            <a:t>p</a:t>
          </a:r>
          <a:r>
            <a:rPr lang="es-ES" altLang="sr-Latn-RS" sz="1800" b="0" kern="1200" dirty="0" err="1" smtClean="0">
              <a:latin typeface="+mn-lt"/>
            </a:rPr>
            <a:t>oboljša</a:t>
          </a:r>
          <a:r>
            <a:rPr lang="hr-HR" altLang="sr-Latn-RS" sz="1800" b="0" kern="1200" dirty="0" smtClean="0">
              <a:latin typeface="+mn-lt"/>
            </a:rPr>
            <a:t>n</a:t>
          </a:r>
          <a:r>
            <a:rPr lang="es-ES" altLang="sr-Latn-RS" sz="1800" b="0" kern="1200" dirty="0" smtClean="0">
              <a:latin typeface="+mn-lt"/>
            </a:rPr>
            <a:t> </a:t>
          </a:r>
          <a:r>
            <a:rPr lang="hr-HR" altLang="sr-Latn-RS" sz="1800" b="0" kern="1200" dirty="0" err="1">
              <a:latin typeface="+mn-lt"/>
            </a:rPr>
            <a:t>lipidni</a:t>
          </a:r>
          <a:r>
            <a:rPr lang="es-ES" altLang="sr-Latn-RS" sz="1800" b="0" kern="1200" dirty="0">
              <a:latin typeface="+mn-lt"/>
            </a:rPr>
            <a:t> profil </a:t>
          </a:r>
          <a:r>
            <a:rPr lang="es-ES" altLang="sr-Latn-RS" sz="1800" b="0" kern="1200" dirty="0" smtClean="0">
              <a:latin typeface="+mn-lt"/>
            </a:rPr>
            <a:t>(</a:t>
          </a:r>
          <a:r>
            <a:rPr lang="es-ES" altLang="sr-Latn-RS" sz="1800" b="0" kern="1200" dirty="0" err="1" smtClean="0">
              <a:latin typeface="+mn-lt"/>
            </a:rPr>
            <a:t>poveća</a:t>
          </a:r>
          <a:r>
            <a:rPr lang="hr-HR" altLang="sr-Latn-RS" sz="1800" b="0" kern="1200" dirty="0" smtClean="0">
              <a:latin typeface="+mn-lt"/>
            </a:rPr>
            <a:t>n</a:t>
          </a:r>
          <a:r>
            <a:rPr lang="es-ES" altLang="sr-Latn-RS" sz="1800" b="0" kern="1200" dirty="0" smtClean="0">
              <a:latin typeface="+mn-lt"/>
            </a:rPr>
            <a:t> </a:t>
          </a:r>
          <a:r>
            <a:rPr lang="es-ES" altLang="sr-Latn-RS" sz="1800" b="0" kern="1200" dirty="0">
              <a:latin typeface="+mn-lt"/>
            </a:rPr>
            <a:t>HDL i </a:t>
          </a:r>
          <a:r>
            <a:rPr lang="es-ES" altLang="sr-Latn-RS" sz="1800" b="0" kern="1200" dirty="0" err="1" smtClean="0">
              <a:latin typeface="+mn-lt"/>
            </a:rPr>
            <a:t>smanje</a:t>
          </a:r>
          <a:r>
            <a:rPr lang="hr-HR" altLang="sr-Latn-RS" sz="1800" b="0" kern="1200" dirty="0" smtClean="0">
              <a:latin typeface="+mn-lt"/>
            </a:rPr>
            <a:t>n</a:t>
          </a:r>
          <a:r>
            <a:rPr lang="es-ES" altLang="sr-Latn-RS" sz="1800" b="0" kern="1200" dirty="0" smtClean="0">
              <a:latin typeface="+mn-lt"/>
            </a:rPr>
            <a:t> </a:t>
          </a:r>
          <a:r>
            <a:rPr lang="es-ES" altLang="sr-Latn-RS" sz="1800" b="0" kern="1200" dirty="0">
              <a:latin typeface="+mn-lt"/>
            </a:rPr>
            <a:t>LDL kolesterol)</a:t>
          </a:r>
          <a:endParaRPr lang="hr-HR" sz="1800" b="0" kern="1200" dirty="0">
            <a:latin typeface="+mn-lt"/>
          </a:endParaRPr>
        </a:p>
      </dsp:txBody>
      <dsp:txXfrm>
        <a:off x="0" y="2843242"/>
        <a:ext cx="7848871" cy="348398"/>
      </dsp:txXfrm>
    </dsp:sp>
    <dsp:sp modelId="{FBA20502-7403-4D5A-857D-4011BC843FF7}">
      <dsp:nvSpPr>
        <dsp:cNvPr id="0" name=""/>
        <dsp:cNvSpPr/>
      </dsp:nvSpPr>
      <dsp:spPr>
        <a:xfrm>
          <a:off x="0" y="3191641"/>
          <a:ext cx="784887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0F7CAD-4C39-43D8-9E07-67EF4169CC1E}">
      <dsp:nvSpPr>
        <dsp:cNvPr id="0" name=""/>
        <dsp:cNvSpPr/>
      </dsp:nvSpPr>
      <dsp:spPr>
        <a:xfrm>
          <a:off x="0" y="3191641"/>
          <a:ext cx="7841207" cy="70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0" kern="1200" dirty="0" smtClean="0"/>
            <a:t>održana dobra kardiopulmonalna </a:t>
          </a:r>
          <a:r>
            <a:rPr lang="hr-HR" sz="1800" b="0" kern="1200" dirty="0" smtClean="0"/>
            <a:t>i </a:t>
          </a:r>
          <a:r>
            <a:rPr lang="hr-HR" sz="1800" b="0" kern="1200" dirty="0" smtClean="0"/>
            <a:t>imunološka </a:t>
          </a:r>
          <a:r>
            <a:rPr lang="hr-HR" sz="1800" b="0" kern="1200" dirty="0" smtClean="0"/>
            <a:t>funkcije, </a:t>
          </a:r>
          <a:r>
            <a:rPr lang="hr-HR" sz="1800" b="0" kern="1200" dirty="0" smtClean="0"/>
            <a:t>prevenirana osteoporoza, poboljšana probava </a:t>
          </a:r>
          <a:r>
            <a:rPr lang="hr-HR" sz="1800" b="0" kern="1200" dirty="0" smtClean="0"/>
            <a:t>i </a:t>
          </a:r>
          <a:r>
            <a:rPr lang="hr-HR" sz="1800" b="0" kern="1200" dirty="0" smtClean="0"/>
            <a:t>regulacija </a:t>
          </a:r>
          <a:r>
            <a:rPr lang="hr-HR" sz="1800" b="0" kern="1200" dirty="0" smtClean="0"/>
            <a:t>crijevnog ritma</a:t>
          </a:r>
          <a:endParaRPr lang="hr-HR" sz="1800" b="0" kern="1200" dirty="0">
            <a:latin typeface="+mn-lt"/>
          </a:endParaRPr>
        </a:p>
      </dsp:txBody>
      <dsp:txXfrm>
        <a:off x="0" y="3191641"/>
        <a:ext cx="7841207" cy="702562"/>
      </dsp:txXfrm>
    </dsp:sp>
    <dsp:sp modelId="{6517DFAB-687F-4FB7-A16D-160B0FE35A3F}">
      <dsp:nvSpPr>
        <dsp:cNvPr id="0" name=""/>
        <dsp:cNvSpPr/>
      </dsp:nvSpPr>
      <dsp:spPr>
        <a:xfrm>
          <a:off x="0" y="3894203"/>
          <a:ext cx="784887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F0950B-8574-4453-9AA7-BDD932BC1D35}">
      <dsp:nvSpPr>
        <dsp:cNvPr id="0" name=""/>
        <dsp:cNvSpPr/>
      </dsp:nvSpPr>
      <dsp:spPr>
        <a:xfrm>
          <a:off x="0" y="3894203"/>
          <a:ext cx="7841207" cy="960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0" kern="1200" dirty="0" smtClean="0"/>
            <a:t>održane </a:t>
          </a:r>
          <a:r>
            <a:rPr lang="hr-HR" sz="1800" b="0" kern="1200" dirty="0" smtClean="0"/>
            <a:t>i </a:t>
          </a:r>
          <a:r>
            <a:rPr lang="hr-HR" sz="1800" b="0" kern="1200" dirty="0" smtClean="0"/>
            <a:t>poboljšane motoričke funkcije, mišićna jakost </a:t>
          </a:r>
          <a:r>
            <a:rPr lang="hr-HR" sz="1800" b="0" kern="1200" dirty="0" smtClean="0"/>
            <a:t>i </a:t>
          </a:r>
          <a:r>
            <a:rPr lang="hr-HR" sz="1800" b="0" kern="1200" dirty="0" smtClean="0"/>
            <a:t>izdržljivost </a:t>
          </a:r>
          <a:r>
            <a:rPr lang="hr-HR" sz="1800" b="0" kern="1200" dirty="0" smtClean="0"/>
            <a:t>te </a:t>
          </a:r>
          <a:r>
            <a:rPr lang="hr-HR" sz="1800" b="0" kern="1200" dirty="0" smtClean="0"/>
            <a:t>ravnoteža, </a:t>
          </a:r>
          <a:r>
            <a:rPr lang="hr-HR" sz="1800" b="0" kern="1200" dirty="0" smtClean="0"/>
            <a:t>što kod starijih osoba pomaže u prevenciji padova i lomova</a:t>
          </a:r>
          <a:endParaRPr lang="hr-HR" sz="1800" b="0" kern="1200" dirty="0">
            <a:latin typeface="+mn-lt"/>
          </a:endParaRPr>
        </a:p>
      </dsp:txBody>
      <dsp:txXfrm>
        <a:off x="0" y="3894203"/>
        <a:ext cx="7841207" cy="960617"/>
      </dsp:txXfrm>
    </dsp:sp>
    <dsp:sp modelId="{3A135C75-6637-420B-9F5A-E2214CCB3356}">
      <dsp:nvSpPr>
        <dsp:cNvPr id="0" name=""/>
        <dsp:cNvSpPr/>
      </dsp:nvSpPr>
      <dsp:spPr>
        <a:xfrm>
          <a:off x="0" y="4854821"/>
          <a:ext cx="784887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4AD4C5-B8DC-4800-8AEE-98A397E03183}">
      <dsp:nvSpPr>
        <dsp:cNvPr id="0" name=""/>
        <dsp:cNvSpPr/>
      </dsp:nvSpPr>
      <dsp:spPr>
        <a:xfrm>
          <a:off x="0" y="4854821"/>
          <a:ext cx="7848871" cy="689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0" kern="1200" dirty="0" smtClean="0"/>
            <a:t>održana poželjna tjelesna težina </a:t>
          </a:r>
          <a:r>
            <a:rPr lang="hr-HR" sz="1800" b="0" kern="1200" dirty="0" smtClean="0"/>
            <a:t>i </a:t>
          </a:r>
          <a:r>
            <a:rPr lang="hr-HR" sz="1800" b="0" kern="1200" dirty="0" smtClean="0"/>
            <a:t>prevenirana pretilost</a:t>
          </a:r>
          <a:endParaRPr lang="hr-HR" sz="1800" b="0" kern="1200" dirty="0">
            <a:latin typeface="+mn-lt"/>
          </a:endParaRPr>
        </a:p>
      </dsp:txBody>
      <dsp:txXfrm>
        <a:off x="0" y="4854821"/>
        <a:ext cx="7848871" cy="6896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3E199-390C-4E91-9D70-852C667A1843}">
      <dsp:nvSpPr>
        <dsp:cNvPr id="0" name=""/>
        <dsp:cNvSpPr/>
      </dsp:nvSpPr>
      <dsp:spPr>
        <a:xfrm>
          <a:off x="0" y="0"/>
          <a:ext cx="7704856" cy="2396513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1859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b="1" i="1" kern="1200" dirty="0"/>
        </a:p>
      </dsp:txBody>
      <dsp:txXfrm>
        <a:off x="59663" y="59663"/>
        <a:ext cx="7585530" cy="2277187"/>
      </dsp:txXfrm>
    </dsp:sp>
    <dsp:sp modelId="{14FB0E69-9CCE-432F-9FD9-AD9F32E41902}">
      <dsp:nvSpPr>
        <dsp:cNvPr id="0" name=""/>
        <dsp:cNvSpPr/>
      </dsp:nvSpPr>
      <dsp:spPr>
        <a:xfrm>
          <a:off x="192621" y="599128"/>
          <a:ext cx="1155728" cy="167755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i="1" kern="1200" smtClean="0"/>
            <a:t>WHO  </a:t>
          </a:r>
          <a:r>
            <a:rPr lang="hr-HR" sz="1400" i="1" kern="1200" smtClean="0"/>
            <a:t>2010.</a:t>
          </a:r>
          <a:endParaRPr lang="hr-HR" sz="1400" i="1" kern="1200" dirty="0"/>
        </a:p>
      </dsp:txBody>
      <dsp:txXfrm>
        <a:off x="228164" y="634671"/>
        <a:ext cx="1084642" cy="1606473"/>
      </dsp:txXfrm>
    </dsp:sp>
    <dsp:sp modelId="{DD0ECAAB-D009-4F6E-8616-E641A4010083}">
      <dsp:nvSpPr>
        <dsp:cNvPr id="0" name=""/>
        <dsp:cNvSpPr/>
      </dsp:nvSpPr>
      <dsp:spPr>
        <a:xfrm>
          <a:off x="1512189" y="391580"/>
          <a:ext cx="5971263" cy="1677559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106525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i="1" kern="1200" dirty="0" smtClean="0">
              <a:solidFill>
                <a:srgbClr val="FF0000"/>
              </a:solidFill>
            </a:rPr>
            <a:t>Svakodnevno 60 min </a:t>
          </a:r>
          <a:r>
            <a:rPr lang="hr-HR" sz="2000" b="1" i="1" kern="1200" dirty="0" smtClean="0"/>
            <a:t>tjelesne aktivnosti umjerenog do visokog intenziteta</a:t>
          </a:r>
          <a:endParaRPr lang="hr-HR" sz="2000" b="1" i="1" kern="1200" dirty="0"/>
        </a:p>
      </dsp:txBody>
      <dsp:txXfrm>
        <a:off x="1563780" y="443171"/>
        <a:ext cx="5868081" cy="1574377"/>
      </dsp:txXfrm>
    </dsp:sp>
    <dsp:sp modelId="{3671323F-2DAC-4740-9378-AAE312AAA74B}">
      <dsp:nvSpPr>
        <dsp:cNvPr id="0" name=""/>
        <dsp:cNvSpPr/>
      </dsp:nvSpPr>
      <dsp:spPr>
        <a:xfrm>
          <a:off x="1656159" y="1213240"/>
          <a:ext cx="5672700" cy="75490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i="1" kern="1200" dirty="0"/>
            <a:t>Tjelesna aktivnost duža od preporučenog vremena rezultirat će dodatnim zdravstvenim koristima</a:t>
          </a:r>
        </a:p>
      </dsp:txBody>
      <dsp:txXfrm>
        <a:off x="1679375" y="1236456"/>
        <a:ext cx="5626268" cy="7084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70D75-2CD3-4E49-891B-16FFC5B60934}">
      <dsp:nvSpPr>
        <dsp:cNvPr id="0" name=""/>
        <dsp:cNvSpPr/>
      </dsp:nvSpPr>
      <dsp:spPr>
        <a:xfrm>
          <a:off x="0" y="4355"/>
          <a:ext cx="784887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3F4FE0-B17B-4CFC-896B-157F0B7BE216}">
      <dsp:nvSpPr>
        <dsp:cNvPr id="0" name=""/>
        <dsp:cNvSpPr/>
      </dsp:nvSpPr>
      <dsp:spPr>
        <a:xfrm>
          <a:off x="0" y="4355"/>
          <a:ext cx="7848871" cy="1274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U osnovnoj školi 38% djevojčica i dječaka u Puli ima prekomjernu tjelesnu masu – rezultati sistematskih pregleda školske medicine ZZJZIŽ - i u RH i u južnoj Europi podaci su slični.</a:t>
          </a:r>
          <a:endParaRPr lang="hr-HR" sz="1800" b="0" kern="1200" dirty="0">
            <a:latin typeface="+mn-lt"/>
          </a:endParaRPr>
        </a:p>
      </dsp:txBody>
      <dsp:txXfrm>
        <a:off x="0" y="4355"/>
        <a:ext cx="7848871" cy="1274219"/>
      </dsp:txXfrm>
    </dsp:sp>
    <dsp:sp modelId="{D2E26479-DDE7-448D-B82B-F3781A9DAE8E}">
      <dsp:nvSpPr>
        <dsp:cNvPr id="0" name=""/>
        <dsp:cNvSpPr/>
      </dsp:nvSpPr>
      <dsp:spPr>
        <a:xfrm>
          <a:off x="0" y="1278575"/>
          <a:ext cx="784887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F041BB-6E86-4594-B4D6-7F7664AB739A}">
      <dsp:nvSpPr>
        <dsp:cNvPr id="0" name=""/>
        <dsp:cNvSpPr/>
      </dsp:nvSpPr>
      <dsp:spPr>
        <a:xfrm>
          <a:off x="0" y="1278575"/>
          <a:ext cx="7841207" cy="1723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Također podaci ZZJZIŽ pokazuju da tijekom osnovnog školovanja oko 50-60% dječaka su aktivni sportaši, dok taj postotak pada u srednjoj školi. </a:t>
          </a:r>
          <a:r>
            <a:rPr lang="hr-HR" sz="1800" kern="1200" dirty="0" smtClean="0">
              <a:solidFill>
                <a:srgbClr val="FF0000"/>
              </a:solidFill>
            </a:rPr>
            <a:t>Broj aktivnih sportašica </a:t>
          </a:r>
          <a:r>
            <a:rPr lang="hr-HR" sz="1800" kern="1200" dirty="0" smtClean="0"/>
            <a:t>je sličan, ali </a:t>
          </a:r>
          <a:r>
            <a:rPr lang="hr-HR" sz="1800" kern="1200" dirty="0" smtClean="0">
              <a:solidFill>
                <a:srgbClr val="FF0000"/>
              </a:solidFill>
            </a:rPr>
            <a:t>pada već u osmom razredu</a:t>
          </a:r>
          <a:r>
            <a:rPr lang="hr-HR" sz="1800" kern="1200" dirty="0" smtClean="0"/>
            <a:t>. Dječaci i djevojčice iako napuštaju sport bave se aktivnom rekreacijom.</a:t>
          </a:r>
          <a:endParaRPr lang="en-AU" altLang="sr-Latn-RS" sz="1800" b="0" kern="1200" dirty="0">
            <a:latin typeface="+mn-lt"/>
            <a:sym typeface="Monotype Sorts" charset="2"/>
          </a:endParaRPr>
        </a:p>
      </dsp:txBody>
      <dsp:txXfrm>
        <a:off x="0" y="1278575"/>
        <a:ext cx="7841207" cy="1723463"/>
      </dsp:txXfrm>
    </dsp:sp>
    <dsp:sp modelId="{460C9057-D6FF-496F-8F14-61B3CAA85CCD}">
      <dsp:nvSpPr>
        <dsp:cNvPr id="0" name=""/>
        <dsp:cNvSpPr/>
      </dsp:nvSpPr>
      <dsp:spPr>
        <a:xfrm>
          <a:off x="0" y="3002039"/>
          <a:ext cx="784887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9CB72B-EF0E-48D8-B5B2-DFB24086BAA5}">
      <dsp:nvSpPr>
        <dsp:cNvPr id="0" name=""/>
        <dsp:cNvSpPr/>
      </dsp:nvSpPr>
      <dsp:spPr>
        <a:xfrm>
          <a:off x="0" y="3002039"/>
          <a:ext cx="7848871" cy="1246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U Europskom akcijskom planu o debljini u djetinjstvu 2014-2020 g. navode značajan pada sudjelovanja adolescentica u tjelesnim aktivnostima, te preporučuju školama da </a:t>
          </a:r>
          <a:r>
            <a:rPr lang="hr-HR" sz="1800" kern="1200" dirty="0" smtClean="0">
              <a:solidFill>
                <a:srgbClr val="FF0000"/>
              </a:solidFill>
            </a:rPr>
            <a:t>tjelesne aktivnosti učine atraktivnijima za djevojke.</a:t>
          </a:r>
          <a:endParaRPr lang="en-AU" altLang="sr-Latn-RS" sz="1800" b="0" kern="1200" dirty="0">
            <a:latin typeface="+mn-lt"/>
            <a:sym typeface="Monotype Sorts" charset="2"/>
          </a:endParaRPr>
        </a:p>
      </dsp:txBody>
      <dsp:txXfrm>
        <a:off x="0" y="3002039"/>
        <a:ext cx="7848871" cy="1246493"/>
      </dsp:txXfrm>
    </dsp:sp>
    <dsp:sp modelId="{3F8A7B50-68F5-434D-9EBA-F7BA3B835D98}">
      <dsp:nvSpPr>
        <dsp:cNvPr id="0" name=""/>
        <dsp:cNvSpPr/>
      </dsp:nvSpPr>
      <dsp:spPr>
        <a:xfrm>
          <a:off x="0" y="4248532"/>
          <a:ext cx="784887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11DD37-043D-4CDF-B345-FAC130E8918B}">
      <dsp:nvSpPr>
        <dsp:cNvPr id="0" name=""/>
        <dsp:cNvSpPr/>
      </dsp:nvSpPr>
      <dsp:spPr>
        <a:xfrm>
          <a:off x="0" y="4248532"/>
          <a:ext cx="7848871" cy="129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Prema podacima Sportske zajednice Grada Pule, aktivnih muških članova u njihovim članicama je 3155, a ženskih 1128, dakle </a:t>
          </a:r>
          <a:r>
            <a:rPr lang="hr-HR" sz="1800" kern="1200" dirty="0" smtClean="0">
              <a:solidFill>
                <a:srgbClr val="FF0000"/>
              </a:solidFill>
            </a:rPr>
            <a:t>muškarci čine 73,7% aktivnih članova</a:t>
          </a:r>
          <a:r>
            <a:rPr lang="hr-HR" sz="1800" kern="1200" dirty="0" smtClean="0"/>
            <a:t>. U dobi do 19 godina ima 2255 aktivnih dječaka i 866 djevojčica.</a:t>
          </a:r>
          <a:endParaRPr lang="hr-HR" sz="1800" b="0" kern="1200" dirty="0">
            <a:latin typeface="+mn-lt"/>
          </a:endParaRPr>
        </a:p>
      </dsp:txBody>
      <dsp:txXfrm>
        <a:off x="0" y="4248532"/>
        <a:ext cx="7848871" cy="12917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70D75-2CD3-4E49-891B-16FFC5B60934}">
      <dsp:nvSpPr>
        <dsp:cNvPr id="0" name=""/>
        <dsp:cNvSpPr/>
      </dsp:nvSpPr>
      <dsp:spPr>
        <a:xfrm>
          <a:off x="0" y="2194"/>
          <a:ext cx="813690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3F4FE0-B17B-4CFC-896B-157F0B7BE216}">
      <dsp:nvSpPr>
        <dsp:cNvPr id="0" name=""/>
        <dsp:cNvSpPr/>
      </dsp:nvSpPr>
      <dsp:spPr>
        <a:xfrm>
          <a:off x="0" y="0"/>
          <a:ext cx="8136903" cy="1628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i="1" kern="1200" dirty="0" smtClean="0"/>
            <a:t>Sistematski pregledi i </a:t>
          </a:r>
          <a:r>
            <a:rPr lang="hr-HR" sz="2000" b="1" i="1" kern="1200" dirty="0" err="1" smtClean="0"/>
            <a:t>skrininzi</a:t>
          </a:r>
          <a:r>
            <a:rPr lang="hr-HR" sz="2000" b="1" i="1" kern="1200" dirty="0" smtClean="0"/>
            <a:t>  </a:t>
          </a:r>
          <a:r>
            <a:rPr lang="hr-HR" sz="2000" kern="1200" dirty="0" smtClean="0"/>
            <a:t>- </a:t>
          </a:r>
          <a:r>
            <a:rPr lang="it-IT" sz="2000" kern="1200" dirty="0" smtClean="0"/>
            <a:t>uočavaju </a:t>
          </a:r>
          <a:r>
            <a:rPr lang="it-IT" sz="2000" kern="1200" dirty="0" smtClean="0"/>
            <a:t>poremećaj</a:t>
          </a:r>
          <a:r>
            <a:rPr lang="hr-HR" sz="2000" kern="1200" dirty="0" smtClean="0"/>
            <a:t>e</a:t>
          </a:r>
          <a:r>
            <a:rPr lang="it-IT" sz="2000" kern="1200" dirty="0" smtClean="0"/>
            <a:t> </a:t>
          </a:r>
          <a:r>
            <a:rPr lang="it-IT" sz="2000" kern="1200" dirty="0" smtClean="0"/>
            <a:t>rasta i razvoja, </a:t>
          </a:r>
          <a:r>
            <a:rPr lang="it-IT" sz="2000" kern="1200" dirty="0" smtClean="0"/>
            <a:t>moguć</a:t>
          </a:r>
          <a:r>
            <a:rPr lang="hr-HR" sz="2000" kern="1200" dirty="0" smtClean="0"/>
            <a:t>e </a:t>
          </a:r>
          <a:r>
            <a:rPr lang="it-IT" sz="2000" kern="1200" dirty="0" smtClean="0"/>
            <a:t>zdravstven</a:t>
          </a:r>
          <a:r>
            <a:rPr lang="hr-HR" sz="2000" kern="1200" dirty="0" smtClean="0"/>
            <a:t>e</a:t>
          </a:r>
          <a:r>
            <a:rPr lang="it-IT" sz="2000" kern="1200" dirty="0" smtClean="0"/>
            <a:t> problem</a:t>
          </a:r>
          <a:r>
            <a:rPr lang="hr-HR" sz="2000" kern="1200" dirty="0" smtClean="0"/>
            <a:t>e</a:t>
          </a:r>
          <a:r>
            <a:rPr lang="it-IT" sz="2000" kern="1200" dirty="0" smtClean="0"/>
            <a:t>, </a:t>
          </a:r>
          <a:r>
            <a:rPr lang="it-IT" sz="2000" kern="1200" dirty="0" smtClean="0"/>
            <a:t>te kontroliraju kronične bolesti</a:t>
          </a:r>
          <a:r>
            <a:rPr lang="hr-HR" sz="2000" kern="1200" dirty="0" smtClean="0"/>
            <a:t>  - </a:t>
          </a:r>
          <a:r>
            <a:rPr lang="hr-HR" sz="2000" b="1" i="1" kern="1200" dirty="0" smtClean="0"/>
            <a:t>razgovor o uključenosti  u sportske aktivnosti - preporuke za uključivanje u sportske aktivnosti, promjenu vrste i/ili intenziteta aktivnosti sukladno zdravstvenom stanju</a:t>
          </a:r>
          <a:endParaRPr lang="hr-HR" sz="2000" b="0" kern="1200" dirty="0">
            <a:latin typeface="+mn-lt"/>
          </a:endParaRPr>
        </a:p>
      </dsp:txBody>
      <dsp:txXfrm>
        <a:off x="0" y="0"/>
        <a:ext cx="8136903" cy="1628751"/>
      </dsp:txXfrm>
    </dsp:sp>
    <dsp:sp modelId="{D2E26479-DDE7-448D-B82B-F3781A9DAE8E}">
      <dsp:nvSpPr>
        <dsp:cNvPr id="0" name=""/>
        <dsp:cNvSpPr/>
      </dsp:nvSpPr>
      <dsp:spPr>
        <a:xfrm>
          <a:off x="0" y="1630945"/>
          <a:ext cx="813690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F041BB-6E86-4594-B4D6-7F7664AB739A}">
      <dsp:nvSpPr>
        <dsp:cNvPr id="0" name=""/>
        <dsp:cNvSpPr/>
      </dsp:nvSpPr>
      <dsp:spPr>
        <a:xfrm>
          <a:off x="0" y="1630945"/>
          <a:ext cx="8136903" cy="917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Namjenski pregledi: pregledi za sportske aktivnosti, pregledi za prilagođeni program tjelesne kulture</a:t>
          </a:r>
          <a:endParaRPr lang="en-AU" altLang="sr-Latn-RS" sz="2000" b="0" kern="1200" dirty="0">
            <a:latin typeface="+mn-lt"/>
            <a:sym typeface="Monotype Sorts" charset="2"/>
          </a:endParaRPr>
        </a:p>
      </dsp:txBody>
      <dsp:txXfrm>
        <a:off x="0" y="1630945"/>
        <a:ext cx="8136903" cy="917518"/>
      </dsp:txXfrm>
    </dsp:sp>
    <dsp:sp modelId="{460C9057-D6FF-496F-8F14-61B3CAA85CCD}">
      <dsp:nvSpPr>
        <dsp:cNvPr id="0" name=""/>
        <dsp:cNvSpPr/>
      </dsp:nvSpPr>
      <dsp:spPr>
        <a:xfrm>
          <a:off x="0" y="2548464"/>
          <a:ext cx="813690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9CB72B-EF0E-48D8-B5B2-DFB24086BAA5}">
      <dsp:nvSpPr>
        <dsp:cNvPr id="0" name=""/>
        <dsp:cNvSpPr/>
      </dsp:nvSpPr>
      <dsp:spPr>
        <a:xfrm>
          <a:off x="0" y="2548464"/>
          <a:ext cx="8136903" cy="1326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Savjetovališni rad </a:t>
          </a:r>
          <a:r>
            <a:rPr lang="hr-HR" sz="2000" kern="1200" dirty="0" smtClean="0"/>
            <a:t>- djeca, roditelji, nastavnici i suradnici te zdravstveni radnici mogu zatražiti pomoć pri rješavanju najčešćih problema vezanih uz odrastanje i zdravlje djece – među najčešćima je zbog </a:t>
          </a:r>
          <a:r>
            <a:rPr lang="hr-HR" sz="2000" b="1" kern="1200" dirty="0" smtClean="0"/>
            <a:t>očuvanja i unaprjeđenja zdravlja i zdravijeg načina života</a:t>
          </a:r>
          <a:endParaRPr lang="en-AU" altLang="sr-Latn-RS" sz="2000" b="0" kern="1200" dirty="0">
            <a:latin typeface="+mn-lt"/>
            <a:sym typeface="Monotype Sorts" charset="2"/>
          </a:endParaRPr>
        </a:p>
      </dsp:txBody>
      <dsp:txXfrm>
        <a:off x="0" y="2548464"/>
        <a:ext cx="8136903" cy="1326438"/>
      </dsp:txXfrm>
    </dsp:sp>
    <dsp:sp modelId="{3F8A7B50-68F5-434D-9EBA-F7BA3B835D98}">
      <dsp:nvSpPr>
        <dsp:cNvPr id="0" name=""/>
        <dsp:cNvSpPr/>
      </dsp:nvSpPr>
      <dsp:spPr>
        <a:xfrm>
          <a:off x="0" y="3874903"/>
          <a:ext cx="813690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11DD37-043D-4CDF-B345-FAC130E8918B}">
      <dsp:nvSpPr>
        <dsp:cNvPr id="0" name=""/>
        <dsp:cNvSpPr/>
      </dsp:nvSpPr>
      <dsp:spPr>
        <a:xfrm>
          <a:off x="0" y="3874903"/>
          <a:ext cx="8136903" cy="947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Kod </a:t>
          </a:r>
          <a:r>
            <a:rPr lang="hr-HR" sz="2000" kern="1200" dirty="0" smtClean="0"/>
            <a:t>uočene pretilosti </a:t>
          </a:r>
          <a:r>
            <a:rPr lang="hr-HR" sz="2000" b="1" kern="1200" dirty="0" smtClean="0"/>
            <a:t>suradnja s drugim stručnjacima ZZJZIŽ (nutricionisti, psiholozi...)</a:t>
          </a:r>
          <a:endParaRPr lang="hr-HR" sz="2000" b="0" kern="1200" dirty="0">
            <a:latin typeface="+mn-lt"/>
          </a:endParaRPr>
        </a:p>
      </dsp:txBody>
      <dsp:txXfrm>
        <a:off x="0" y="3874903"/>
        <a:ext cx="8136903" cy="9474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3E199-390C-4E91-9D70-852C667A1843}">
      <dsp:nvSpPr>
        <dsp:cNvPr id="0" name=""/>
        <dsp:cNvSpPr/>
      </dsp:nvSpPr>
      <dsp:spPr>
        <a:xfrm>
          <a:off x="0" y="0"/>
          <a:ext cx="7704856" cy="4536503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3520831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b="1" i="1" kern="1200" dirty="0">
            <a:solidFill>
              <a:srgbClr val="000066"/>
            </a:solidFill>
          </a:endParaRPr>
        </a:p>
      </dsp:txBody>
      <dsp:txXfrm>
        <a:off x="112939" y="112939"/>
        <a:ext cx="7478978" cy="4310625"/>
      </dsp:txXfrm>
    </dsp:sp>
    <dsp:sp modelId="{14FB0E69-9CCE-432F-9FD9-AD9F32E41902}">
      <dsp:nvSpPr>
        <dsp:cNvPr id="0" name=""/>
        <dsp:cNvSpPr/>
      </dsp:nvSpPr>
      <dsp:spPr>
        <a:xfrm>
          <a:off x="192621" y="1134125"/>
          <a:ext cx="1155728" cy="103691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i="1" kern="1200" smtClean="0"/>
            <a:t>WHO  </a:t>
          </a:r>
          <a:r>
            <a:rPr lang="hr-HR" sz="1400" i="1" kern="1200" smtClean="0"/>
            <a:t>2010.</a:t>
          </a:r>
          <a:endParaRPr lang="hr-HR" sz="1400" i="1" kern="1200" dirty="0"/>
        </a:p>
      </dsp:txBody>
      <dsp:txXfrm>
        <a:off x="224510" y="1166014"/>
        <a:ext cx="1091950" cy="973135"/>
      </dsp:txXfrm>
    </dsp:sp>
    <dsp:sp modelId="{DD0ECAAB-D009-4F6E-8616-E641A4010083}">
      <dsp:nvSpPr>
        <dsp:cNvPr id="0" name=""/>
        <dsp:cNvSpPr/>
      </dsp:nvSpPr>
      <dsp:spPr>
        <a:xfrm>
          <a:off x="1540612" y="0"/>
          <a:ext cx="5971263" cy="4536499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4000"/>
                <a:satMod val="103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2016476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/>
            <a:t>- Najmanje 150 minuta aerobne tjelesne aktivnosti umjerenog intenziteta tjedno ili</a:t>
          </a:r>
          <a:endParaRPr lang="hr-HR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/>
            <a:t>- najmanje 75 minuta aerobne tjelesne aktivnosti visokog intenziteta tjedno ili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/>
            <a:t>- ekvivalent kombinacije tih aktivnosti</a:t>
          </a:r>
          <a:endParaRPr lang="hr-HR" sz="2400" b="1" i="1" kern="1200" dirty="0"/>
        </a:p>
      </dsp:txBody>
      <dsp:txXfrm>
        <a:off x="1680125" y="139513"/>
        <a:ext cx="5692237" cy="425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2A815-4A2B-4FF2-BD38-19B178928AD4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21743-7EB7-4393-80A1-583132C0CD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5917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E229B-8155-4E20-888B-F6286157C9C9}" type="datetimeFigureOut">
              <a:rPr lang="hr-HR" smtClean="0"/>
              <a:pPr/>
              <a:t>25.9.2019.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4CFE4-96EA-4428-B1C2-89FFAB27CA1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18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AD5F-597B-40A9-8EDB-520E02E01CAB}" type="datetimeFigureOut">
              <a:rPr lang="hr-HR" smtClean="0"/>
              <a:pPr/>
              <a:t>25.9.2019.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B117-B994-4F30-A1F3-5580024091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348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AD5F-597B-40A9-8EDB-520E02E01CAB}" type="datetimeFigureOut">
              <a:rPr lang="hr-HR" smtClean="0"/>
              <a:pPr/>
              <a:t>25.9.2019.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B117-B994-4F30-A1F3-5580024091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93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AD5F-597B-40A9-8EDB-520E02E01CAB}" type="datetimeFigureOut">
              <a:rPr lang="hr-HR" smtClean="0"/>
              <a:pPr/>
              <a:t>25.9.2019.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B117-B994-4F30-A1F3-5580024091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066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AD5F-597B-40A9-8EDB-520E02E01CAB}" type="datetimeFigureOut">
              <a:rPr lang="hr-HR" smtClean="0"/>
              <a:pPr/>
              <a:t>25.9.2019.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B117-B994-4F30-A1F3-5580024091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300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AD5F-597B-40A9-8EDB-520E02E01CAB}" type="datetimeFigureOut">
              <a:rPr lang="hr-HR" smtClean="0"/>
              <a:pPr/>
              <a:t>25.9.2019.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B117-B994-4F30-A1F3-5580024091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01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AD5F-597B-40A9-8EDB-520E02E01CAB}" type="datetimeFigureOut">
              <a:rPr lang="hr-HR" smtClean="0"/>
              <a:pPr/>
              <a:t>25.9.2019.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B117-B994-4F30-A1F3-5580024091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37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AD5F-597B-40A9-8EDB-520E02E01CAB}" type="datetimeFigureOut">
              <a:rPr lang="hr-HR" smtClean="0"/>
              <a:pPr/>
              <a:t>25.9.2019.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B117-B994-4F30-A1F3-5580024091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2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AD5F-597B-40A9-8EDB-520E02E01CAB}" type="datetimeFigureOut">
              <a:rPr lang="hr-HR" smtClean="0"/>
              <a:pPr/>
              <a:t>25.9.2019.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B117-B994-4F30-A1F3-5580024091F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2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AD5F-597B-40A9-8EDB-520E02E01CAB}" type="datetimeFigureOut">
              <a:rPr lang="hr-HR" smtClean="0"/>
              <a:pPr/>
              <a:t>25.9.2019.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B117-B994-4F30-A1F3-5580024091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258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AD5F-597B-40A9-8EDB-520E02E01CAB}" type="datetimeFigureOut">
              <a:rPr lang="hr-HR" smtClean="0"/>
              <a:pPr/>
              <a:t>25.9.2019.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B117-B994-4F30-A1F3-5580024091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52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AD5F-597B-40A9-8EDB-520E02E01CAB}" type="datetimeFigureOut">
              <a:rPr lang="hr-HR" smtClean="0"/>
              <a:pPr/>
              <a:t>25.9.2019.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B117-B994-4F30-A1F3-5580024091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204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7BAD5F-597B-40A9-8EDB-520E02E01CAB}" type="datetimeFigureOut">
              <a:rPr lang="hr-HR" smtClean="0"/>
              <a:pPr/>
              <a:t>25.9.2019.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7B117-B994-4F30-A1F3-5580024091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330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3415952862"/>
              </p:ext>
            </p:extLst>
          </p:nvPr>
        </p:nvGraphicFramePr>
        <p:xfrm>
          <a:off x="685800" y="332656"/>
          <a:ext cx="8062664" cy="2088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2194746617"/>
              </p:ext>
            </p:extLst>
          </p:nvPr>
        </p:nvGraphicFramePr>
        <p:xfrm>
          <a:off x="2483768" y="4869159"/>
          <a:ext cx="6400800" cy="1497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Picture 5" descr="C:\Olga Backup\Olga\My Documents\olga\ZZJZIŽ\LOGO I PINGVIN\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5510"/>
            <a:ext cx="792088" cy="7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6374791"/>
            <a:ext cx="8764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smtClean="0">
                <a:solidFill>
                  <a:schemeClr val="bg1"/>
                </a:solidFill>
              </a:rPr>
              <a:t>Zavod za javno zdravstvo Istarske županije – Istituto di sanità pubblica della Regione Istriana</a:t>
            </a:r>
            <a:endParaRPr lang="hr-HR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867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100" b="1" i="1" dirty="0" smtClean="0">
                <a:solidFill>
                  <a:srgbClr val="000066"/>
                </a:solidFill>
              </a:rPr>
              <a:t/>
            </a:r>
            <a:br>
              <a:rPr lang="hr-HR" sz="3100" b="1" i="1" dirty="0" smtClean="0">
                <a:solidFill>
                  <a:srgbClr val="000066"/>
                </a:solidFill>
              </a:rPr>
            </a:br>
            <a:r>
              <a:rPr lang="hr-HR" sz="2700" b="1" i="1" dirty="0" smtClean="0">
                <a:solidFill>
                  <a:srgbClr val="339933"/>
                </a:solidFill>
                <a:latin typeface="+mn-lt"/>
              </a:rPr>
              <a:t>Preporuke </a:t>
            </a:r>
            <a:r>
              <a:rPr lang="hr-HR" sz="2700" b="1" i="1" dirty="0">
                <a:solidFill>
                  <a:srgbClr val="339933"/>
                </a:solidFill>
                <a:latin typeface="+mn-lt"/>
              </a:rPr>
              <a:t>za tjelesnu aktivnost </a:t>
            </a:r>
            <a:r>
              <a:rPr lang="hr-HR" sz="2700" b="1" i="1" dirty="0" smtClean="0">
                <a:solidFill>
                  <a:srgbClr val="339933"/>
                </a:solidFill>
                <a:latin typeface="+mn-lt"/>
              </a:rPr>
              <a:t>za dob 18-64 g. </a:t>
            </a:r>
            <a:br>
              <a:rPr lang="hr-HR" sz="2700" b="1" i="1" dirty="0" smtClean="0">
                <a:solidFill>
                  <a:srgbClr val="339933"/>
                </a:solidFill>
                <a:latin typeface="+mn-lt"/>
              </a:rPr>
            </a:br>
            <a:r>
              <a:rPr lang="hr-HR" sz="2700" b="1" i="1" dirty="0" smtClean="0">
                <a:solidFill>
                  <a:srgbClr val="339933"/>
                </a:solidFill>
                <a:latin typeface="+mn-lt"/>
              </a:rPr>
              <a:t>odnosno 65 i više godina</a:t>
            </a:r>
            <a:r>
              <a:rPr lang="hr-HR" sz="3600" b="1" i="1" dirty="0">
                <a:solidFill>
                  <a:srgbClr val="000066"/>
                </a:solidFill>
              </a:rPr>
              <a:t/>
            </a:r>
            <a:br>
              <a:rPr lang="hr-HR" sz="3600" b="1" i="1" dirty="0">
                <a:solidFill>
                  <a:srgbClr val="000066"/>
                </a:solidFill>
              </a:rPr>
            </a:br>
            <a:endParaRPr lang="hr-HR" dirty="0">
              <a:solidFill>
                <a:srgbClr val="000066"/>
              </a:solidFill>
            </a:endParaRPr>
          </a:p>
        </p:txBody>
      </p:sp>
      <p:graphicFrame>
        <p:nvGraphicFramePr>
          <p:cNvPr id="5" name="Diagram 9"/>
          <p:cNvGraphicFramePr/>
          <p:nvPr>
            <p:extLst>
              <p:ext uri="{D42A27DB-BD31-4B8C-83A1-F6EECF244321}">
                <p14:modId xmlns:p14="http://schemas.microsoft.com/office/powerpoint/2010/main" val="3126936893"/>
              </p:ext>
            </p:extLst>
          </p:nvPr>
        </p:nvGraphicFramePr>
        <p:xfrm>
          <a:off x="755576" y="1484784"/>
          <a:ext cx="770485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 descr="C:\Olga Backup\Olga\My Documents\olga\ZZJZIŽ\LOGO I PINGVIN\LOGO.png">
            <a:extLst>
              <a:ext uri="{FF2B5EF4-FFF2-40B4-BE49-F238E27FC236}">
                <a16:creationId xmlns:a16="http://schemas.microsoft.com/office/drawing/2014/main" xmlns="" id="{A5265EAC-6080-4E71-BF72-EF779BBE2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15510"/>
            <a:ext cx="792088" cy="7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6374791"/>
            <a:ext cx="8764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smtClean="0">
                <a:solidFill>
                  <a:srgbClr val="00B0F0"/>
                </a:solidFill>
              </a:rPr>
              <a:t>Zavod za javno zdravstvo Istarske županije – Istituto di sanità pubblica della Regione Istriana</a:t>
            </a:r>
            <a:endParaRPr lang="hr-HR" sz="1600" i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4076518"/>
            <a:ext cx="5400600" cy="1938992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lvl="0"/>
            <a:r>
              <a:rPr lang="hr-HR" sz="2400" b="1" dirty="0" smtClean="0">
                <a:solidFill>
                  <a:srgbClr val="FF0000"/>
                </a:solidFill>
              </a:rPr>
              <a:t>Za dodatnu zdravstvenu korist: </a:t>
            </a:r>
          </a:p>
          <a:p>
            <a:pPr marL="285750" lvl="0" indent="-285750">
              <a:buFontTx/>
              <a:buChar char="-"/>
            </a:pPr>
            <a:r>
              <a:rPr lang="hr-HR" sz="2400" b="1" dirty="0" smtClean="0">
                <a:solidFill>
                  <a:srgbClr val="FF0000"/>
                </a:solidFill>
              </a:rPr>
              <a:t>300 minuta umjerene aerobne tjelesne aktivnosti tjedno ili </a:t>
            </a:r>
          </a:p>
          <a:p>
            <a:pPr marL="342900" lvl="0" indent="-342900">
              <a:buFontTx/>
              <a:buChar char="-"/>
            </a:pPr>
            <a:r>
              <a:rPr lang="hr-HR" sz="2400" b="1" dirty="0" smtClean="0">
                <a:solidFill>
                  <a:srgbClr val="FF0000"/>
                </a:solidFill>
              </a:rPr>
              <a:t>150 minuta tjelesne</a:t>
            </a:r>
            <a:r>
              <a:rPr lang="hr-HR" b="1" dirty="0" smtClean="0">
                <a:solidFill>
                  <a:srgbClr val="FF0000"/>
                </a:solidFill>
              </a:rPr>
              <a:t> </a:t>
            </a:r>
            <a:r>
              <a:rPr lang="hr-HR" sz="2400" b="1" dirty="0" smtClean="0">
                <a:solidFill>
                  <a:srgbClr val="FF0000"/>
                </a:solidFill>
              </a:rPr>
              <a:t>aktivnosti  visokog intenziteta tjedno</a:t>
            </a:r>
            <a:endParaRPr lang="hr-HR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82" y="195695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Savjetovališta za prehranu ZZJZIŽ u IŽ</a:t>
            </a:r>
            <a:endParaRPr lang="hr-HR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2" name="TextBox 611"/>
          <p:cNvSpPr txBox="1"/>
          <p:nvPr/>
        </p:nvSpPr>
        <p:spPr>
          <a:xfrm>
            <a:off x="5068618" y="2348880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 smtClean="0">
                <a:latin typeface="+mn-lt"/>
              </a:rPr>
              <a:t>Pula od 2017.g.</a:t>
            </a:r>
            <a:r>
              <a:rPr lang="hr-HR" sz="2000" dirty="0" smtClean="0">
                <a:latin typeface="+mn-lt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Rad s </a:t>
            </a:r>
            <a:r>
              <a:rPr lang="en-US" sz="2000" dirty="0" err="1"/>
              <a:t>korisnicima</a:t>
            </a:r>
            <a:r>
              <a:rPr lang="en-US" sz="2000" dirty="0"/>
              <a:t> </a:t>
            </a:r>
            <a:r>
              <a:rPr lang="en-US" sz="2000" dirty="0" err="1"/>
              <a:t>svake</a:t>
            </a:r>
            <a:r>
              <a:rPr lang="en-US" sz="2000" dirty="0"/>
              <a:t> </a:t>
            </a:r>
            <a:r>
              <a:rPr lang="en-US" sz="2000" dirty="0" err="1"/>
              <a:t>životne</a:t>
            </a:r>
            <a:r>
              <a:rPr lang="en-US" sz="2000" dirty="0"/>
              <a:t> </a:t>
            </a:r>
            <a:r>
              <a:rPr lang="en-US" sz="2000" dirty="0" err="1"/>
              <a:t>dobi</a:t>
            </a:r>
            <a:r>
              <a:rPr lang="en-US" sz="2000" dirty="0"/>
              <a:t> (</a:t>
            </a:r>
            <a:r>
              <a:rPr lang="en-US" sz="2000" dirty="0" err="1"/>
              <a:t>djeca</a:t>
            </a:r>
            <a:r>
              <a:rPr lang="en-US" sz="2000" dirty="0"/>
              <a:t>, </a:t>
            </a:r>
            <a:r>
              <a:rPr lang="en-US" sz="2000" dirty="0" err="1"/>
              <a:t>mladi</a:t>
            </a:r>
            <a:r>
              <a:rPr lang="en-US" sz="2000" dirty="0"/>
              <a:t>, </a:t>
            </a:r>
            <a:r>
              <a:rPr lang="en-US" sz="2000" dirty="0" err="1"/>
              <a:t>odrasli</a:t>
            </a:r>
            <a:r>
              <a:rPr lang="en-US" sz="2000" dirty="0"/>
              <a:t>, </a:t>
            </a:r>
            <a:r>
              <a:rPr lang="en-US" sz="2000" dirty="0" err="1"/>
              <a:t>starija</a:t>
            </a:r>
            <a:r>
              <a:rPr lang="en-US" sz="2000" dirty="0"/>
              <a:t> dob), </a:t>
            </a:r>
            <a:endParaRPr lang="hr-HR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G</a:t>
            </a:r>
            <a:r>
              <a:rPr lang="en-US" sz="2000" dirty="0" err="1" smtClean="0"/>
              <a:t>rupni</a:t>
            </a:r>
            <a:r>
              <a:rPr lang="en-US" sz="2000" dirty="0" smtClean="0"/>
              <a:t> </a:t>
            </a:r>
            <a:r>
              <a:rPr lang="en-US" sz="2000" dirty="0"/>
              <a:t>rad s </a:t>
            </a:r>
            <a:r>
              <a:rPr lang="en-US" sz="2000" dirty="0" err="1"/>
              <a:t>djecom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njihovim</a:t>
            </a:r>
            <a:r>
              <a:rPr lang="en-US" sz="2000" dirty="0"/>
              <a:t> </a:t>
            </a:r>
            <a:r>
              <a:rPr lang="en-US" sz="2000" dirty="0" err="1"/>
              <a:t>roditeljima</a:t>
            </a:r>
            <a:r>
              <a:rPr lang="en-US" sz="2000" dirty="0"/>
              <a:t>/</a:t>
            </a:r>
            <a:r>
              <a:rPr lang="en-US" sz="2000" dirty="0" err="1"/>
              <a:t>skrbnicima</a:t>
            </a:r>
            <a:r>
              <a:rPr lang="en-US" sz="2000" dirty="0"/>
              <a:t> (</a:t>
            </a:r>
            <a:r>
              <a:rPr lang="en-US" sz="2000" dirty="0" err="1"/>
              <a:t>obiteljski</a:t>
            </a:r>
            <a:r>
              <a:rPr lang="en-US" sz="2000" dirty="0"/>
              <a:t> </a:t>
            </a:r>
            <a:r>
              <a:rPr lang="en-US" sz="2000" dirty="0" err="1"/>
              <a:t>pristup</a:t>
            </a:r>
            <a:r>
              <a:rPr lang="en-US" sz="2000" dirty="0"/>
              <a:t>), </a:t>
            </a:r>
            <a:endParaRPr lang="hr-HR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S</a:t>
            </a:r>
            <a:r>
              <a:rPr lang="en-US" sz="2000" dirty="0" err="1" smtClean="0"/>
              <a:t>kupine</a:t>
            </a:r>
            <a:r>
              <a:rPr lang="en-US" sz="2000" dirty="0" smtClean="0"/>
              <a:t> </a:t>
            </a:r>
            <a:r>
              <a:rPr lang="en-US" sz="2000" dirty="0" err="1"/>
              <a:t>korisnika</a:t>
            </a:r>
            <a:r>
              <a:rPr lang="en-US" sz="2000" dirty="0"/>
              <a:t> s </a:t>
            </a:r>
            <a:r>
              <a:rPr lang="en-US" sz="2000" dirty="0" err="1"/>
              <a:t>različitim</a:t>
            </a:r>
            <a:r>
              <a:rPr lang="en-US" sz="2000" dirty="0"/>
              <a:t> </a:t>
            </a:r>
            <a:r>
              <a:rPr lang="en-US" sz="2000" dirty="0" err="1"/>
              <a:t>potrebama</a:t>
            </a:r>
            <a:r>
              <a:rPr lang="en-US" sz="2000" dirty="0"/>
              <a:t> (</a:t>
            </a:r>
            <a:r>
              <a:rPr lang="en-US" sz="2000" dirty="0" err="1"/>
              <a:t>studenti</a:t>
            </a:r>
            <a:r>
              <a:rPr lang="en-US" sz="2000" dirty="0"/>
              <a:t>, </a:t>
            </a:r>
            <a:r>
              <a:rPr lang="en-US" sz="2000" dirty="0" err="1"/>
              <a:t>sportaši</a:t>
            </a:r>
            <a:r>
              <a:rPr lang="en-US" sz="2000" dirty="0"/>
              <a:t>, </a:t>
            </a:r>
            <a:r>
              <a:rPr lang="en-US" sz="2000" dirty="0" err="1"/>
              <a:t>radno</a:t>
            </a:r>
            <a:r>
              <a:rPr lang="en-US" sz="2000" dirty="0"/>
              <a:t> </a:t>
            </a:r>
            <a:r>
              <a:rPr lang="en-US" sz="2000" dirty="0" err="1"/>
              <a:t>stanovništvo</a:t>
            </a:r>
            <a:r>
              <a:rPr lang="en-US" sz="2000" dirty="0"/>
              <a:t>, </a:t>
            </a:r>
            <a:r>
              <a:rPr lang="en-US" sz="2000" dirty="0" err="1"/>
              <a:t>trudnice</a:t>
            </a:r>
            <a:r>
              <a:rPr lang="en-US" sz="2000" dirty="0"/>
              <a:t>, </a:t>
            </a:r>
            <a:r>
              <a:rPr lang="en-US" sz="2000" dirty="0" err="1"/>
              <a:t>dojilje</a:t>
            </a:r>
            <a:r>
              <a:rPr lang="en-US" sz="2000" dirty="0"/>
              <a:t>…)</a:t>
            </a: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latin typeface="+mn-lt"/>
            </a:endParaRPr>
          </a:p>
        </p:txBody>
      </p:sp>
      <p:pic>
        <p:nvPicPr>
          <p:cNvPr id="25602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338" y="195695"/>
            <a:ext cx="1115343" cy="111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2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" y="6373824"/>
            <a:ext cx="465388" cy="439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7" y="1052736"/>
            <a:ext cx="4413225" cy="5321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6374791"/>
            <a:ext cx="8764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smtClean="0">
                <a:solidFill>
                  <a:srgbClr val="00B0F0"/>
                </a:solidFill>
              </a:rPr>
              <a:t>Zavod za javno zdravstvo Istarske županije – Istituto di sanità pubblica della Regione Istriana</a:t>
            </a:r>
            <a:endParaRPr lang="hr-HR" sz="16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271474" y="91388"/>
            <a:ext cx="7956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„</a:t>
            </a:r>
            <a:r>
              <a:rPr lang="hr-HR" sz="40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</a:t>
            </a:r>
            <a:r>
              <a:rPr lang="it-IT" sz="40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oditi i zdravi biti - </a:t>
            </a:r>
            <a:r>
              <a:rPr lang="hr-HR" sz="40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</a:t>
            </a:r>
            <a:r>
              <a:rPr lang="it-IT" sz="40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salute viene camminando“</a:t>
            </a:r>
            <a:endParaRPr lang="it-IT" sz="4000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3142" y="4481493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 smtClean="0"/>
              <a:t>2014.g.</a:t>
            </a:r>
            <a:r>
              <a:rPr lang="hr-HR" sz="2000" dirty="0" smtClean="0"/>
              <a:t> IŽ u sklopu EU projekta LYH – u Puli - </a:t>
            </a:r>
            <a:r>
              <a:rPr lang="hr-HR" sz="2000" dirty="0"/>
              <a:t>oko </a:t>
            </a:r>
            <a:r>
              <a:rPr lang="hr-HR" sz="2000" dirty="0" smtClean="0"/>
              <a:t>600-tinjak </a:t>
            </a:r>
            <a:r>
              <a:rPr lang="hr-HR" sz="2000" dirty="0"/>
              <a:t>sudionika, </a:t>
            </a:r>
            <a:r>
              <a:rPr lang="hr-HR" sz="2000" dirty="0" smtClean="0"/>
              <a:t>kružna šetnja, start i cilj Arena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 smtClean="0"/>
              <a:t>Od 2015.g. </a:t>
            </a:r>
            <a:r>
              <a:rPr lang="hr-HR" sz="2000" dirty="0" smtClean="0"/>
              <a:t>ZZJZIŽ sa 6-7 Gradova – manifestacija istog dana u Gradovima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Tijekom istog tjedna - tjelesne aktivnosti i događanja u Gradovima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Iz godine u godinu raste broja sudionika i kvaliteta manifestacije</a:t>
            </a:r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" y="6373824"/>
            <a:ext cx="465388" cy="439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8" y="1086472"/>
            <a:ext cx="2462569" cy="1987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257" y="1522283"/>
            <a:ext cx="2104339" cy="2928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72" y="949289"/>
            <a:ext cx="2110737" cy="2955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10" y="1626308"/>
            <a:ext cx="2013423" cy="2865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2838" y="1000647"/>
            <a:ext cx="2075281" cy="2953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99" y="1802055"/>
            <a:ext cx="2002673" cy="2764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899592" y="6374791"/>
            <a:ext cx="8764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smtClean="0">
                <a:solidFill>
                  <a:srgbClr val="00B0F0"/>
                </a:solidFill>
              </a:rPr>
              <a:t>Zavod za javno zdravstvo Istarske županije – Istituto di sanità pubblica della Regione Istriana</a:t>
            </a:r>
            <a:endParaRPr lang="hr-HR" sz="16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1440160"/>
          </a:xfrm>
        </p:spPr>
        <p:txBody>
          <a:bodyPr>
            <a:noAutofit/>
          </a:bodyPr>
          <a:lstStyle/>
          <a:p>
            <a:pPr algn="ctr"/>
            <a:r>
              <a:rPr lang="hr-HR" sz="2600" b="1" i="1" dirty="0" smtClean="0">
                <a:solidFill>
                  <a:srgbClr val="339933"/>
                </a:solidFill>
                <a:latin typeface="+mn-lt"/>
              </a:rPr>
              <a:t>Dobrobiti tjelesne aktivnosti zamlade s teškoćama u razvoju</a:t>
            </a:r>
            <a:br>
              <a:rPr lang="hr-HR" sz="2600" b="1" i="1" dirty="0" smtClean="0">
                <a:solidFill>
                  <a:srgbClr val="339933"/>
                </a:solidFill>
                <a:latin typeface="+mn-lt"/>
              </a:rPr>
            </a:br>
            <a:r>
              <a:rPr lang="hr-HR" sz="1800" b="1" i="1" dirty="0">
                <a:solidFill>
                  <a:srgbClr val="FF0000"/>
                </a:solidFill>
                <a:latin typeface="+mn-lt"/>
              </a:rPr>
              <a:t/>
            </a:r>
            <a:br>
              <a:rPr lang="hr-HR" sz="1800" b="1" i="1" dirty="0">
                <a:solidFill>
                  <a:srgbClr val="FF0000"/>
                </a:solidFill>
                <a:latin typeface="+mn-lt"/>
              </a:rPr>
            </a:br>
            <a:r>
              <a:rPr lang="hr-HR" sz="2000" b="1" i="1" dirty="0" smtClean="0">
                <a:solidFill>
                  <a:srgbClr val="FF0000"/>
                </a:solidFill>
                <a:latin typeface="+mn-lt"/>
              </a:rPr>
              <a:t>NAGRAĐIVATI NAPREDAK A NE SAVRŠENSTVO </a:t>
            </a:r>
            <a:r>
              <a:rPr lang="hr-HR" sz="2000" b="1" i="1" dirty="0" smtClean="0">
                <a:solidFill>
                  <a:srgbClr val="339933"/>
                </a:solidFill>
                <a:latin typeface="+mn-lt"/>
              </a:rPr>
              <a:t/>
            </a:r>
            <a:br>
              <a:rPr lang="hr-HR" sz="2000" b="1" i="1" dirty="0" smtClean="0">
                <a:solidFill>
                  <a:srgbClr val="339933"/>
                </a:solidFill>
                <a:latin typeface="+mn-lt"/>
              </a:rPr>
            </a:br>
            <a:r>
              <a:rPr lang="hr-HR" sz="2000" b="1" i="1" dirty="0" smtClean="0">
                <a:solidFill>
                  <a:srgbClr val="339933"/>
                </a:solidFill>
                <a:latin typeface="+mn-lt"/>
              </a:rPr>
              <a:t>Svaka </a:t>
            </a:r>
            <a:r>
              <a:rPr lang="hr-HR" sz="2000" b="1" i="1" dirty="0">
                <a:solidFill>
                  <a:srgbClr val="339933"/>
                </a:solidFill>
                <a:latin typeface="+mn-lt"/>
              </a:rPr>
              <a:t>je osoba sposobna za osobni rast i napredak, bez obzira na to koliko će se katkada taj napredak odvijati sporo i malim </a:t>
            </a:r>
            <a:r>
              <a:rPr lang="hr-HR" sz="2000" b="1" i="1" dirty="0" smtClean="0">
                <a:solidFill>
                  <a:srgbClr val="339933"/>
                </a:solidFill>
                <a:latin typeface="+mn-lt"/>
              </a:rPr>
              <a:t>koracima</a:t>
            </a:r>
            <a:r>
              <a:rPr lang="hr-HR" sz="2000" b="1" dirty="0">
                <a:solidFill>
                  <a:srgbClr val="339933"/>
                </a:solidFill>
                <a:latin typeface="+mn-lt"/>
              </a:rPr>
              <a:t/>
            </a:r>
            <a:br>
              <a:rPr lang="hr-HR" sz="2000" b="1" dirty="0">
                <a:solidFill>
                  <a:srgbClr val="339933"/>
                </a:solidFill>
                <a:latin typeface="+mn-lt"/>
              </a:rPr>
            </a:br>
            <a:endParaRPr lang="hr-HR" sz="1800" b="1" dirty="0">
              <a:solidFill>
                <a:srgbClr val="339933"/>
              </a:solidFill>
              <a:latin typeface="+mn-lt"/>
            </a:endParaRPr>
          </a:p>
        </p:txBody>
      </p:sp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2681148881"/>
              </p:ext>
            </p:extLst>
          </p:nvPr>
        </p:nvGraphicFramePr>
        <p:xfrm>
          <a:off x="323528" y="1556792"/>
          <a:ext cx="820891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115616" y="6277192"/>
            <a:ext cx="6696744" cy="576064"/>
          </a:xfrm>
          <a:prstGeom prst="roundRect">
            <a:avLst>
              <a:gd name="adj" fmla="val 16667"/>
            </a:avLst>
          </a:prstGeom>
          <a:solidFill>
            <a:srgbClr val="CCECFF">
              <a:alpha val="96078"/>
            </a:srgbClr>
          </a:solidFill>
          <a:ln w="12700">
            <a:solidFill>
              <a:srgbClr val="980700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48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sz="1400" i="1" dirty="0" smtClean="0"/>
              <a:t>Iz brošure </a:t>
            </a:r>
            <a:r>
              <a:rPr lang="hr-HR" sz="1400" b="1" i="1" dirty="0" smtClean="0"/>
              <a:t>„Svaki dan se rekreiraj, zdravi život biraj”</a:t>
            </a:r>
            <a:r>
              <a:rPr lang="hr-HR" sz="1400" i="1" dirty="0" smtClean="0"/>
              <a:t> – Medicinska škola Pula, ZZJZIŽ – Zdravstvena pismenost za neovisan život, </a:t>
            </a:r>
            <a:r>
              <a:rPr lang="hr-HR" sz="1400" i="1" dirty="0" err="1" smtClean="0"/>
              <a:t>Erasmus</a:t>
            </a:r>
            <a:r>
              <a:rPr lang="hr-HR" sz="1400" i="1" dirty="0" smtClean="0"/>
              <a:t> +, K2 projekt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2476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3845" y="260648"/>
            <a:ext cx="7886700" cy="1368152"/>
          </a:xfrm>
        </p:spPr>
        <p:txBody>
          <a:bodyPr>
            <a:noAutofit/>
          </a:bodyPr>
          <a:lstStyle/>
          <a:p>
            <a:pPr algn="ctr"/>
            <a:r>
              <a:rPr lang="hr-HR" sz="2000" b="1" dirty="0" smtClean="0">
                <a:solidFill>
                  <a:srgbClr val="FF0000"/>
                </a:solidFill>
                <a:latin typeface="+mn-lt"/>
              </a:rPr>
              <a:t>Svaki dan se rekreiraj, zdravi život biraj</a:t>
            </a:r>
            <a:r>
              <a:rPr lang="hr-HR" sz="2000" b="1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hr-HR" sz="2000" b="1" dirty="0" smtClean="0">
                <a:solidFill>
                  <a:srgbClr val="000066"/>
                </a:solidFill>
                <a:latin typeface="+mn-lt"/>
              </a:rPr>
            </a:br>
            <a:r>
              <a:rPr lang="hr-HR" sz="2000" b="1" dirty="0" smtClean="0">
                <a:solidFill>
                  <a:srgbClr val="000066"/>
                </a:solidFill>
                <a:latin typeface="+mn-lt"/>
              </a:rPr>
              <a:t>Korak po korak do redovite tjelesne aktivnosti i pravilne prehrane</a:t>
            </a:r>
            <a:br>
              <a:rPr lang="hr-HR" sz="2000" b="1" dirty="0" smtClean="0">
                <a:solidFill>
                  <a:srgbClr val="000066"/>
                </a:solidFill>
                <a:latin typeface="+mn-lt"/>
              </a:rPr>
            </a:br>
            <a:r>
              <a:rPr lang="hr-HR" sz="2000" b="1" dirty="0" smtClean="0">
                <a:solidFill>
                  <a:srgbClr val="339933"/>
                </a:solidFill>
                <a:latin typeface="+mn-lt"/>
              </a:rPr>
              <a:t>Priručnik kako svakodnevno biti tjelesno aktivan i pravilno se hraniti</a:t>
            </a:r>
            <a:r>
              <a:rPr lang="hr-HR" sz="2000" b="1" dirty="0" smtClean="0">
                <a:solidFill>
                  <a:srgbClr val="000066"/>
                </a:solidFill>
                <a:latin typeface="+mn-lt"/>
              </a:rPr>
              <a:t> – grupa autora</a:t>
            </a:r>
            <a:endParaRPr lang="hr-HR" sz="2000" b="1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527124" cy="4861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010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altLang="sr-Latn-RS" sz="3200" b="1" dirty="0">
                <a:solidFill>
                  <a:srgbClr val="003300"/>
                </a:solidFill>
                <a:latin typeface="+mn-lt"/>
              </a:rPr>
              <a:t>“</a:t>
            </a:r>
            <a:r>
              <a:rPr lang="en-AU" altLang="sr-Latn-RS" sz="3200" b="1" dirty="0" err="1">
                <a:solidFill>
                  <a:srgbClr val="003300"/>
                </a:solidFill>
                <a:latin typeface="+mn-lt"/>
              </a:rPr>
              <a:t>Bilo</a:t>
            </a:r>
            <a:r>
              <a:rPr lang="en-AU" altLang="sr-Latn-RS" sz="32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en-AU" altLang="sr-Latn-RS" sz="3200" b="1" dirty="0" err="1">
                <a:solidFill>
                  <a:srgbClr val="003300"/>
                </a:solidFill>
                <a:latin typeface="+mn-lt"/>
              </a:rPr>
              <a:t>koja</a:t>
            </a:r>
            <a:r>
              <a:rPr lang="en-AU" altLang="sr-Latn-RS" sz="32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en-AU" altLang="sr-Latn-RS" sz="3200" b="1" dirty="0" err="1">
                <a:solidFill>
                  <a:srgbClr val="003300"/>
                </a:solidFill>
                <a:latin typeface="+mn-lt"/>
              </a:rPr>
              <a:t>tjelesna</a:t>
            </a:r>
            <a:r>
              <a:rPr lang="en-AU" altLang="sr-Latn-RS" sz="32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en-AU" altLang="sr-Latn-RS" sz="3200" b="1" dirty="0" err="1">
                <a:solidFill>
                  <a:srgbClr val="003300"/>
                </a:solidFill>
                <a:latin typeface="+mn-lt"/>
              </a:rPr>
              <a:t>aktivnost</a:t>
            </a:r>
            <a:r>
              <a:rPr lang="en-AU" altLang="sr-Latn-RS" sz="3200" b="1" dirty="0">
                <a:solidFill>
                  <a:srgbClr val="003300"/>
                </a:solidFill>
                <a:latin typeface="+mn-lt"/>
              </a:rPr>
              <a:t> je </a:t>
            </a:r>
            <a:r>
              <a:rPr lang="en-AU" altLang="sr-Latn-RS" sz="3200" b="1" dirty="0" err="1">
                <a:solidFill>
                  <a:srgbClr val="003300"/>
                </a:solidFill>
                <a:latin typeface="+mn-lt"/>
              </a:rPr>
              <a:t>bolja</a:t>
            </a:r>
            <a:r>
              <a:rPr lang="en-AU" altLang="sr-Latn-RS" sz="32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hr-HR" altLang="sr-Latn-RS" sz="3200" b="1" dirty="0">
                <a:solidFill>
                  <a:srgbClr val="003300"/>
                </a:solidFill>
                <a:latin typeface="+mn-lt"/>
              </a:rPr>
              <a:t/>
            </a:r>
            <a:br>
              <a:rPr lang="hr-HR" altLang="sr-Latn-RS" sz="3200" b="1" dirty="0">
                <a:solidFill>
                  <a:srgbClr val="003300"/>
                </a:solidFill>
                <a:latin typeface="+mn-lt"/>
              </a:rPr>
            </a:br>
            <a:r>
              <a:rPr lang="en-AU" altLang="sr-Latn-RS" sz="3200" b="1" dirty="0">
                <a:solidFill>
                  <a:srgbClr val="003300"/>
                </a:solidFill>
                <a:latin typeface="+mn-lt"/>
              </a:rPr>
              <a:t>od </a:t>
            </a:r>
            <a:r>
              <a:rPr lang="en-AU" altLang="sr-Latn-RS" sz="3200" b="1" dirty="0" err="1">
                <a:solidFill>
                  <a:srgbClr val="003300"/>
                </a:solidFill>
                <a:latin typeface="+mn-lt"/>
              </a:rPr>
              <a:t>nijedne</a:t>
            </a:r>
            <a:r>
              <a:rPr lang="en-AU" altLang="sr-Latn-RS" sz="3200" b="1" dirty="0">
                <a:solidFill>
                  <a:srgbClr val="003300"/>
                </a:solidFill>
                <a:latin typeface="+mn-lt"/>
              </a:rPr>
              <a:t>”</a:t>
            </a:r>
            <a:endParaRPr lang="hr-HR" sz="3200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3" name="Pravokutnik 7"/>
          <p:cNvSpPr/>
          <p:nvPr/>
        </p:nvSpPr>
        <p:spPr>
          <a:xfrm rot="20398210">
            <a:off x="6534741" y="1191308"/>
            <a:ext cx="2583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i="1" dirty="0">
                <a:solidFill>
                  <a:srgbClr val="000066"/>
                </a:solidFill>
              </a:rPr>
              <a:t>Hvala na pažnji!</a:t>
            </a:r>
            <a:endParaRPr lang="it-IT" sz="2800" b="1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886700" cy="1152128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 smtClean="0">
                <a:solidFill>
                  <a:srgbClr val="339933"/>
                </a:solidFill>
                <a:latin typeface="+mn-lt"/>
              </a:rPr>
              <a:t>SZO - višestruke zdravstvene koristi </a:t>
            </a:r>
            <a:r>
              <a:rPr lang="hr-HR" sz="2400" b="1" dirty="0">
                <a:solidFill>
                  <a:srgbClr val="339933"/>
                </a:solidFill>
                <a:latin typeface="+mn-lt"/>
              </a:rPr>
              <a:t>tjelesne aktivnosti na sveukupno zdravlje djece i mladih </a:t>
            </a:r>
            <a:r>
              <a:rPr lang="hr-HR" sz="2400" b="1" dirty="0" smtClean="0">
                <a:solidFill>
                  <a:srgbClr val="339933"/>
                </a:solidFill>
                <a:latin typeface="+mn-lt"/>
              </a:rPr>
              <a:t>- redovita </a:t>
            </a:r>
            <a:r>
              <a:rPr lang="hr-HR" sz="2400" b="1" dirty="0">
                <a:solidFill>
                  <a:srgbClr val="339933"/>
                </a:solidFill>
                <a:latin typeface="+mn-lt"/>
              </a:rPr>
              <a:t>tjelesna aktivnost </a:t>
            </a:r>
            <a:r>
              <a:rPr lang="hr-HR" sz="2400" b="1" dirty="0" smtClean="0">
                <a:solidFill>
                  <a:srgbClr val="339933"/>
                </a:solidFill>
                <a:latin typeface="+mn-lt"/>
              </a:rPr>
              <a:t>osigurava:</a:t>
            </a:r>
            <a:endParaRPr lang="hr-HR" sz="2400" b="1" dirty="0">
              <a:solidFill>
                <a:srgbClr val="339933"/>
              </a:solidFill>
              <a:latin typeface="+mn-lt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12592"/>
              </p:ext>
            </p:extLst>
          </p:nvPr>
        </p:nvGraphicFramePr>
        <p:xfrm>
          <a:off x="683568" y="1772816"/>
          <a:ext cx="80648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C:\Olga Backup\Olga\My Documents\olga\ZZJZIŽ\LOGO I PINGVIN\LOGO.png">
            <a:extLst>
              <a:ext uri="{FF2B5EF4-FFF2-40B4-BE49-F238E27FC236}">
                <a16:creationId xmlns:a16="http://schemas.microsoft.com/office/drawing/2014/main" xmlns="" id="{762200C2-46FB-4A95-A57D-1A85E2465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15510"/>
            <a:ext cx="792088" cy="7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umielauxepices.net/sites/default/files/bicycle-clipart-physical-activity-857544-8874690.jpg">
            <a:extLst>
              <a:ext uri="{FF2B5EF4-FFF2-40B4-BE49-F238E27FC236}">
                <a16:creationId xmlns:a16="http://schemas.microsoft.com/office/drawing/2014/main" xmlns="" id="{45A1ACFB-F096-45D0-B2AD-C47D3F668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81128"/>
            <a:ext cx="4104456" cy="163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6374791"/>
            <a:ext cx="8764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smtClean="0">
                <a:solidFill>
                  <a:srgbClr val="00B0F0"/>
                </a:solidFill>
              </a:rPr>
              <a:t>Zavod za javno zdravstvo Istarske županije – Istituto di sanità pubblica della Regione Istriana</a:t>
            </a:r>
            <a:endParaRPr lang="hr-HR" sz="16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8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86700" cy="686976"/>
          </a:xfrm>
        </p:spPr>
        <p:txBody>
          <a:bodyPr>
            <a:noAutofit/>
          </a:bodyPr>
          <a:lstStyle/>
          <a:p>
            <a:pPr algn="ctr"/>
            <a:r>
              <a:rPr lang="en-AU" altLang="sr-Latn-RS" sz="2800" b="1" dirty="0" err="1">
                <a:solidFill>
                  <a:srgbClr val="008000"/>
                </a:solidFill>
                <a:latin typeface="+mn-lt"/>
              </a:rPr>
              <a:t>Povoljni</a:t>
            </a:r>
            <a:r>
              <a:rPr lang="en-AU" altLang="sr-Latn-RS" sz="28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AU" altLang="sr-Latn-RS" sz="2800" b="1" dirty="0" err="1">
                <a:solidFill>
                  <a:srgbClr val="008000"/>
                </a:solidFill>
                <a:latin typeface="+mn-lt"/>
              </a:rPr>
              <a:t>učinci</a:t>
            </a:r>
            <a:r>
              <a:rPr lang="en-AU" altLang="sr-Latn-RS" sz="28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hr-HR" altLang="sr-Latn-RS" sz="2800" b="1" dirty="0" err="1">
                <a:solidFill>
                  <a:srgbClr val="008000"/>
                </a:solidFill>
                <a:latin typeface="+mn-lt"/>
              </a:rPr>
              <a:t>tjelesn</a:t>
            </a:r>
            <a:r>
              <a:rPr lang="en-AU" altLang="sr-Latn-RS" sz="2800" b="1" dirty="0">
                <a:solidFill>
                  <a:srgbClr val="008000"/>
                </a:solidFill>
                <a:latin typeface="+mn-lt"/>
              </a:rPr>
              <a:t>e </a:t>
            </a:r>
            <a:r>
              <a:rPr lang="en-AU" altLang="sr-Latn-RS" sz="2800" b="1" dirty="0" err="1">
                <a:solidFill>
                  <a:srgbClr val="008000"/>
                </a:solidFill>
                <a:latin typeface="+mn-lt"/>
              </a:rPr>
              <a:t>aktivnosti</a:t>
            </a:r>
            <a:r>
              <a:rPr lang="hr-HR" altLang="sr-Latn-RS" sz="2800" dirty="0">
                <a:solidFill>
                  <a:srgbClr val="008000"/>
                </a:solidFill>
                <a:latin typeface="+mn-lt"/>
              </a:rPr>
              <a:t> </a:t>
            </a:r>
            <a:r>
              <a:rPr lang="hr-HR" altLang="sr-Latn-RS" sz="2800" dirty="0" smtClean="0">
                <a:solidFill>
                  <a:srgbClr val="008000"/>
                </a:solidFill>
                <a:latin typeface="+mn-lt"/>
              </a:rPr>
              <a:t>na mentalno i socijalno zdravlje</a:t>
            </a:r>
            <a:endParaRPr lang="hr-HR" sz="2800" dirty="0">
              <a:solidFill>
                <a:srgbClr val="008000"/>
              </a:solidFill>
              <a:latin typeface="+mn-lt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737006"/>
              </p:ext>
            </p:extLst>
          </p:nvPr>
        </p:nvGraphicFramePr>
        <p:xfrm>
          <a:off x="683568" y="1628800"/>
          <a:ext cx="806489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C:\Olga Backup\Olga\My Documents\olga\ZZJZIŽ\LOGO I PINGVIN\LOGO.png">
            <a:extLst>
              <a:ext uri="{FF2B5EF4-FFF2-40B4-BE49-F238E27FC236}">
                <a16:creationId xmlns:a16="http://schemas.microsoft.com/office/drawing/2014/main" xmlns="" id="{762200C2-46FB-4A95-A57D-1A85E2465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15510"/>
            <a:ext cx="792088" cy="7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6374791"/>
            <a:ext cx="8764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smtClean="0">
                <a:solidFill>
                  <a:srgbClr val="00B0F0"/>
                </a:solidFill>
              </a:rPr>
              <a:t>Zavod za javno zdravstvo Istarske županije – Istituto di sanità pubblica della Regione Istriana</a:t>
            </a:r>
            <a:endParaRPr lang="hr-HR" sz="16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9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86700" cy="686976"/>
          </a:xfrm>
        </p:spPr>
        <p:txBody>
          <a:bodyPr>
            <a:normAutofit/>
          </a:bodyPr>
          <a:lstStyle/>
          <a:p>
            <a:pPr algn="ctr"/>
            <a:r>
              <a:rPr lang="en-AU" altLang="sr-Latn-RS" sz="3200" b="1" dirty="0" err="1">
                <a:solidFill>
                  <a:srgbClr val="008000"/>
                </a:solidFill>
                <a:latin typeface="+mn-lt"/>
              </a:rPr>
              <a:t>Povoljni</a:t>
            </a:r>
            <a:r>
              <a:rPr lang="en-AU" altLang="sr-Latn-RS" sz="32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AU" altLang="sr-Latn-RS" sz="3200" b="1" dirty="0" err="1">
                <a:solidFill>
                  <a:srgbClr val="008000"/>
                </a:solidFill>
                <a:latin typeface="+mn-lt"/>
              </a:rPr>
              <a:t>učinci</a:t>
            </a:r>
            <a:r>
              <a:rPr lang="en-AU" altLang="sr-Latn-RS" sz="32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hr-HR" altLang="sr-Latn-RS" sz="3200" b="1" dirty="0" err="1">
                <a:solidFill>
                  <a:srgbClr val="008000"/>
                </a:solidFill>
                <a:latin typeface="+mn-lt"/>
              </a:rPr>
              <a:t>tjelesn</a:t>
            </a:r>
            <a:r>
              <a:rPr lang="en-AU" altLang="sr-Latn-RS" sz="3200" b="1" dirty="0">
                <a:solidFill>
                  <a:srgbClr val="008000"/>
                </a:solidFill>
                <a:latin typeface="+mn-lt"/>
              </a:rPr>
              <a:t>e </a:t>
            </a:r>
            <a:r>
              <a:rPr lang="en-AU" altLang="sr-Latn-RS" sz="3200" b="1" dirty="0" err="1">
                <a:solidFill>
                  <a:srgbClr val="008000"/>
                </a:solidFill>
                <a:latin typeface="+mn-lt"/>
              </a:rPr>
              <a:t>aktivnosti</a:t>
            </a:r>
            <a:r>
              <a:rPr lang="hr-HR" altLang="sr-Latn-RS" sz="3200" dirty="0">
                <a:solidFill>
                  <a:srgbClr val="008000"/>
                </a:solidFill>
                <a:latin typeface="+mn-lt"/>
              </a:rPr>
              <a:t> </a:t>
            </a:r>
            <a:endParaRPr lang="hr-HR" sz="3200" dirty="0">
              <a:solidFill>
                <a:srgbClr val="008000"/>
              </a:solidFill>
              <a:latin typeface="+mn-lt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48979"/>
              </p:ext>
            </p:extLst>
          </p:nvPr>
        </p:nvGraphicFramePr>
        <p:xfrm>
          <a:off x="1043608" y="1052736"/>
          <a:ext cx="78488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C:\Olga Backup\Olga\My Documents\olga\ZZJZIŽ\LOGO I PINGVIN\LOGO.png">
            <a:extLst>
              <a:ext uri="{FF2B5EF4-FFF2-40B4-BE49-F238E27FC236}">
                <a16:creationId xmlns:a16="http://schemas.microsoft.com/office/drawing/2014/main" xmlns="" id="{762200C2-46FB-4A95-A57D-1A85E2465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15510"/>
            <a:ext cx="792088" cy="7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6374791"/>
            <a:ext cx="8764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smtClean="0">
                <a:solidFill>
                  <a:srgbClr val="00B0F0"/>
                </a:solidFill>
              </a:rPr>
              <a:t>Zavod za javno zdravstvo Istarske županije – Istituto di sanità pubblica della Regione Istriana</a:t>
            </a:r>
            <a:endParaRPr lang="hr-HR" sz="16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3548" y="1052736"/>
            <a:ext cx="8354752" cy="1800200"/>
          </a:xfrm>
        </p:spPr>
        <p:txBody>
          <a:bodyPr>
            <a:normAutofit fontScale="90000"/>
          </a:bodyPr>
          <a:lstStyle/>
          <a:p>
            <a:pPr lvl="0" algn="ctr"/>
            <a:r>
              <a:rPr lang="hr-HR" sz="3100" b="1" i="1" dirty="0" smtClean="0">
                <a:solidFill>
                  <a:srgbClr val="000066"/>
                </a:solidFill>
              </a:rPr>
              <a:t/>
            </a:r>
            <a:br>
              <a:rPr lang="hr-HR" sz="3100" b="1" i="1" dirty="0" smtClean="0">
                <a:solidFill>
                  <a:srgbClr val="000066"/>
                </a:solidFill>
              </a:rPr>
            </a:br>
            <a:r>
              <a:rPr lang="hr-HR" sz="3100" b="1" i="1" dirty="0">
                <a:solidFill>
                  <a:srgbClr val="000066"/>
                </a:solidFill>
              </a:rPr>
              <a:t/>
            </a:r>
            <a:br>
              <a:rPr lang="hr-HR" sz="3100" b="1" i="1" dirty="0">
                <a:solidFill>
                  <a:srgbClr val="000066"/>
                </a:solidFill>
              </a:rPr>
            </a:br>
            <a:r>
              <a:rPr lang="hr-HR" sz="2700" b="1" i="1" dirty="0" smtClean="0">
                <a:solidFill>
                  <a:srgbClr val="339933"/>
                </a:solidFill>
                <a:latin typeface="+mn-lt"/>
              </a:rPr>
              <a:t>Što preporuča Svjetska </a:t>
            </a:r>
            <a:r>
              <a:rPr lang="hr-HR" sz="2700" b="1" i="1" dirty="0">
                <a:solidFill>
                  <a:srgbClr val="339933"/>
                </a:solidFill>
                <a:latin typeface="+mn-lt"/>
              </a:rPr>
              <a:t>zdravstvena organizacija</a:t>
            </a:r>
            <a:r>
              <a:rPr lang="hr-HR" sz="2700" b="1" i="1" dirty="0" smtClean="0">
                <a:solidFill>
                  <a:srgbClr val="339933"/>
                </a:solidFill>
                <a:latin typeface="+mn-lt"/>
              </a:rPr>
              <a:t>?</a:t>
            </a:r>
            <a:br>
              <a:rPr lang="hr-HR" sz="2700" b="1" i="1" dirty="0" smtClean="0">
                <a:solidFill>
                  <a:srgbClr val="339933"/>
                </a:solidFill>
                <a:latin typeface="+mn-lt"/>
              </a:rPr>
            </a:br>
            <a:r>
              <a:rPr lang="hr-HR" sz="2700" b="1" i="1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hr-HR" sz="2700" b="1" i="1" dirty="0" smtClean="0">
                <a:solidFill>
                  <a:srgbClr val="000066"/>
                </a:solidFill>
                <a:latin typeface="+mn-lt"/>
              </a:rPr>
            </a:br>
            <a:r>
              <a:rPr lang="hr-HR" sz="3100" b="1" i="1" dirty="0" smtClean="0">
                <a:solidFill>
                  <a:srgbClr val="FF0000"/>
                </a:solidFill>
                <a:latin typeface="+mn-lt"/>
              </a:rPr>
              <a:t>Preporuke </a:t>
            </a:r>
            <a:r>
              <a:rPr lang="hr-HR" sz="3100" b="1" i="1" dirty="0">
                <a:solidFill>
                  <a:srgbClr val="FF0000"/>
                </a:solidFill>
                <a:latin typeface="+mn-lt"/>
              </a:rPr>
              <a:t>za tjelesnu aktivnost djece i </a:t>
            </a:r>
            <a:r>
              <a:rPr lang="hr-HR" sz="3100" b="1" i="1" dirty="0" smtClean="0">
                <a:solidFill>
                  <a:srgbClr val="FF0000"/>
                </a:solidFill>
                <a:latin typeface="+mn-lt"/>
              </a:rPr>
              <a:t>adolescenata</a:t>
            </a:r>
            <a:r>
              <a:rPr lang="hr-HR" sz="27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hr-HR" sz="2700" b="1" i="1" dirty="0" smtClean="0">
                <a:solidFill>
                  <a:srgbClr val="FF0000"/>
                </a:solidFill>
                <a:latin typeface="+mn-lt"/>
              </a:rPr>
            </a:br>
            <a:r>
              <a:rPr lang="hr-HR" sz="27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hr-HR" sz="2700" b="1" i="1" dirty="0" smtClean="0">
                <a:solidFill>
                  <a:srgbClr val="FF0000"/>
                </a:solidFill>
                <a:latin typeface="+mn-lt"/>
              </a:rPr>
            </a:br>
            <a:r>
              <a:rPr lang="hr-HR" sz="2700" b="1" i="1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hr-HR" sz="2700" b="1" i="1" dirty="0" smtClean="0">
                <a:solidFill>
                  <a:srgbClr val="000066"/>
                </a:solidFill>
                <a:latin typeface="+mn-lt"/>
              </a:rPr>
            </a:br>
            <a:r>
              <a:rPr lang="hr-HR" sz="2700" dirty="0" smtClean="0">
                <a:solidFill>
                  <a:srgbClr val="000066"/>
                </a:solidFill>
                <a:latin typeface="+mn-lt"/>
              </a:rPr>
              <a:t>Važno je </a:t>
            </a:r>
            <a:r>
              <a:rPr lang="hr-HR" sz="2700" b="1" i="1" dirty="0" smtClean="0">
                <a:solidFill>
                  <a:srgbClr val="FF0000"/>
                </a:solidFill>
                <a:latin typeface="+mn-lt"/>
              </a:rPr>
              <a:t>OHRABRITI I POTICATI </a:t>
            </a:r>
            <a:r>
              <a:rPr lang="hr-HR" sz="2700" dirty="0" smtClean="0">
                <a:solidFill>
                  <a:srgbClr val="000066"/>
                </a:solidFill>
                <a:latin typeface="+mn-lt"/>
              </a:rPr>
              <a:t>djecu i mlade da sudjeluju u raznolikim sportskim rekreativnim aktivnostima primjerenim njihovoj dobi! </a:t>
            </a:r>
            <a:r>
              <a:rPr lang="hr-HR" sz="2700" b="1" i="1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hr-HR" sz="2700" b="1" i="1" dirty="0" smtClean="0">
                <a:solidFill>
                  <a:srgbClr val="000066"/>
                </a:solidFill>
                <a:latin typeface="+mn-lt"/>
              </a:rPr>
            </a:br>
            <a:r>
              <a:rPr lang="hr-HR" sz="2700" b="1" i="1" dirty="0" smtClean="0">
                <a:solidFill>
                  <a:srgbClr val="000066"/>
                </a:solidFill>
                <a:latin typeface="+mn-lt"/>
              </a:rPr>
              <a:t>Prednost dati nenatjecateljskim aktivnostima </a:t>
            </a:r>
            <a:br>
              <a:rPr lang="hr-HR" sz="2700" b="1" i="1" dirty="0" smtClean="0">
                <a:solidFill>
                  <a:srgbClr val="000066"/>
                </a:solidFill>
                <a:latin typeface="+mn-lt"/>
              </a:rPr>
            </a:br>
            <a:r>
              <a:rPr lang="hr-HR" sz="2700" b="1" i="1" dirty="0" smtClean="0">
                <a:solidFill>
                  <a:srgbClr val="000066"/>
                </a:solidFill>
                <a:latin typeface="+mn-lt"/>
              </a:rPr>
              <a:t>IPAK JE NAJVAŽNIJE SUDJELOVATI! </a:t>
            </a:r>
            <a:br>
              <a:rPr lang="hr-HR" sz="2700" b="1" i="1" dirty="0" smtClean="0">
                <a:solidFill>
                  <a:srgbClr val="000066"/>
                </a:solidFill>
                <a:latin typeface="+mn-lt"/>
              </a:rPr>
            </a:br>
            <a:r>
              <a:rPr lang="hr-HR" sz="3600" b="1" i="1" dirty="0">
                <a:solidFill>
                  <a:srgbClr val="000066"/>
                </a:solidFill>
              </a:rPr>
              <a:t/>
            </a:r>
            <a:br>
              <a:rPr lang="hr-HR" sz="3600" b="1" i="1" dirty="0">
                <a:solidFill>
                  <a:srgbClr val="000066"/>
                </a:solidFill>
              </a:rPr>
            </a:br>
            <a:endParaRPr lang="hr-HR" dirty="0">
              <a:solidFill>
                <a:srgbClr val="000066"/>
              </a:solidFill>
            </a:endParaRPr>
          </a:p>
        </p:txBody>
      </p:sp>
      <p:graphicFrame>
        <p:nvGraphicFramePr>
          <p:cNvPr id="5" name="Diagram 9"/>
          <p:cNvGraphicFramePr/>
          <p:nvPr>
            <p:extLst>
              <p:ext uri="{D42A27DB-BD31-4B8C-83A1-F6EECF244321}">
                <p14:modId xmlns:p14="http://schemas.microsoft.com/office/powerpoint/2010/main" val="786370930"/>
              </p:ext>
            </p:extLst>
          </p:nvPr>
        </p:nvGraphicFramePr>
        <p:xfrm>
          <a:off x="899592" y="3789040"/>
          <a:ext cx="7704856" cy="2396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 descr="C:\Olga Backup\Olga\My Documents\olga\ZZJZIŽ\LOGO I PINGVIN\LOGO.png">
            <a:extLst>
              <a:ext uri="{FF2B5EF4-FFF2-40B4-BE49-F238E27FC236}">
                <a16:creationId xmlns:a16="http://schemas.microsoft.com/office/drawing/2014/main" xmlns="" id="{762200C2-46FB-4A95-A57D-1A85E2465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15510"/>
            <a:ext cx="792088" cy="7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6374791"/>
            <a:ext cx="8764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smtClean="0">
                <a:solidFill>
                  <a:srgbClr val="00B0F0"/>
                </a:solidFill>
              </a:rPr>
              <a:t>Zavod za javno zdravstvo Istarske županije – Istituto di sanità pubblica della Regione Istriana</a:t>
            </a:r>
            <a:endParaRPr lang="hr-HR" sz="16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86700" cy="68697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b="1" dirty="0">
                <a:solidFill>
                  <a:srgbClr val="339933"/>
                </a:solidFill>
                <a:latin typeface="+mn-lt"/>
              </a:rPr>
              <a:t>Podaci i spolne razlike u tjelesnoj aktivnosti u Puli</a:t>
            </a:r>
            <a:endParaRPr lang="hr-HR" sz="3200" dirty="0">
              <a:solidFill>
                <a:srgbClr val="339933"/>
              </a:solidFill>
              <a:latin typeface="+mn-lt"/>
            </a:endParaRPr>
          </a:p>
        </p:txBody>
      </p:sp>
      <p:pic>
        <p:nvPicPr>
          <p:cNvPr id="20482" name="Picture 2" descr="https://us.123rf.com/450wm/emojiimage/emojiimage1711/emojiimage171100508/90508871-stock-vector-smiling-little-kids-characters-doing-different-sports-and-playing-sportive-games-kids-physical-activ.jpg?ver=6">
            <a:extLst>
              <a:ext uri="{FF2B5EF4-FFF2-40B4-BE49-F238E27FC236}">
                <a16:creationId xmlns="" xmlns:a16="http://schemas.microsoft.com/office/drawing/2014/main" id="{5F24440E-B93A-4EE7-8BF3-A9EC7A637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9" y="2636912"/>
            <a:ext cx="1209126" cy="130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684883"/>
              </p:ext>
            </p:extLst>
          </p:nvPr>
        </p:nvGraphicFramePr>
        <p:xfrm>
          <a:off x="1043608" y="1052736"/>
          <a:ext cx="78488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5" descr="C:\Olga Backup\Olga\My Documents\olga\ZZJZIŽ\LOGO I PINGVIN\LOGO.png">
            <a:extLst>
              <a:ext uri="{FF2B5EF4-FFF2-40B4-BE49-F238E27FC236}">
                <a16:creationId xmlns="" xmlns:a16="http://schemas.microsoft.com/office/drawing/2014/main" id="{762200C2-46FB-4A95-A57D-1A85E2465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15510"/>
            <a:ext cx="792088" cy="7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6374791"/>
            <a:ext cx="8764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smtClean="0">
                <a:solidFill>
                  <a:srgbClr val="00B0F0"/>
                </a:solidFill>
              </a:rPr>
              <a:t>Zavod za javno zdravstvo Istarske županije – Istituto di sanità pubblica della Regione Istriana</a:t>
            </a:r>
            <a:endParaRPr lang="hr-HR" sz="16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339933"/>
                </a:solidFill>
                <a:latin typeface="+mn-lt"/>
              </a:rPr>
              <a:t>Rezultati sistematskih pregleda dječaka u Puli (%) – podaci školske medicine ZZJZIŽ</a:t>
            </a:r>
            <a:r>
              <a:rPr lang="hr-HR" b="1" dirty="0" smtClean="0">
                <a:solidFill>
                  <a:srgbClr val="339933"/>
                </a:solidFill>
              </a:rPr>
              <a:t> </a:t>
            </a:r>
            <a:endParaRPr lang="hr-HR" b="1" dirty="0">
              <a:solidFill>
                <a:srgbClr val="339933"/>
              </a:solidFill>
            </a:endParaRPr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36141"/>
              </p:ext>
            </p:extLst>
          </p:nvPr>
        </p:nvGraphicFramePr>
        <p:xfrm>
          <a:off x="633413" y="1828800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 descr="C:\Olga Backup\Olga\My Documents\olga\ZZJZIŽ\LOGO I PINGVIN\LOGO.png">
            <a:extLst>
              <a:ext uri="{FF2B5EF4-FFF2-40B4-BE49-F238E27FC236}">
                <a16:creationId xmlns:a16="http://schemas.microsoft.com/office/drawing/2014/main" xmlns="" id="{762200C2-46FB-4A95-A57D-1A85E2465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15510"/>
            <a:ext cx="792088" cy="7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6374791"/>
            <a:ext cx="8764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smtClean="0">
                <a:solidFill>
                  <a:srgbClr val="00B0F0"/>
                </a:solidFill>
              </a:rPr>
              <a:t>Zavod za javno zdravstvo Istarske županije – Istituto di sanità pubblica della Regione Istriana</a:t>
            </a:r>
            <a:endParaRPr lang="hr-HR" sz="16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339933"/>
                </a:solidFill>
                <a:latin typeface="+mn-lt"/>
              </a:rPr>
              <a:t>Rezultati sistematskih pregleda </a:t>
            </a:r>
            <a:r>
              <a:rPr lang="hr-HR" b="1" dirty="0" smtClean="0">
                <a:solidFill>
                  <a:srgbClr val="339933"/>
                </a:solidFill>
                <a:latin typeface="+mn-lt"/>
              </a:rPr>
              <a:t>djevojčica </a:t>
            </a:r>
            <a:r>
              <a:rPr lang="hr-HR" b="1" dirty="0">
                <a:solidFill>
                  <a:srgbClr val="339933"/>
                </a:solidFill>
                <a:latin typeface="+mn-lt"/>
              </a:rPr>
              <a:t>u Puli (%) – podaci školske medicine ZZJZIŽ</a:t>
            </a:r>
            <a:r>
              <a:rPr lang="hr-HR" b="1" dirty="0">
                <a:solidFill>
                  <a:srgbClr val="339933"/>
                </a:solidFill>
              </a:rPr>
              <a:t> </a:t>
            </a:r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057998"/>
              </p:ext>
            </p:extLst>
          </p:nvPr>
        </p:nvGraphicFramePr>
        <p:xfrm>
          <a:off x="633413" y="1828800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 descr="C:\Olga Backup\Olga\My Documents\olga\ZZJZIŽ\LOGO I PINGVIN\LOGO.png">
            <a:extLst>
              <a:ext uri="{FF2B5EF4-FFF2-40B4-BE49-F238E27FC236}">
                <a16:creationId xmlns:a16="http://schemas.microsoft.com/office/drawing/2014/main" xmlns="" id="{762200C2-46FB-4A95-A57D-1A85E2465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15510"/>
            <a:ext cx="792088" cy="7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6374791"/>
            <a:ext cx="8764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smtClean="0">
                <a:solidFill>
                  <a:srgbClr val="00B0F0"/>
                </a:solidFill>
              </a:rPr>
              <a:t>Zavod za javno zdravstvo Istarske županije – Istituto di sanità pubblica della Regione Istriana</a:t>
            </a:r>
            <a:endParaRPr lang="hr-HR" sz="16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867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100" b="1" dirty="0">
                <a:solidFill>
                  <a:srgbClr val="339933"/>
                </a:solidFill>
                <a:latin typeface="+mn-lt"/>
              </a:rPr>
              <a:t>Rad Službe za školsku i adolescentnu medicinu </a:t>
            </a:r>
            <a:r>
              <a:rPr lang="hr-HR" sz="3100" b="1" dirty="0" smtClean="0">
                <a:solidFill>
                  <a:srgbClr val="339933"/>
                </a:solidFill>
                <a:latin typeface="+mn-lt"/>
              </a:rPr>
              <a:t>ZZJZIŽ</a:t>
            </a:r>
            <a:br>
              <a:rPr lang="hr-HR" sz="3100" b="1" dirty="0" smtClean="0">
                <a:solidFill>
                  <a:srgbClr val="339933"/>
                </a:solidFill>
                <a:latin typeface="+mn-lt"/>
              </a:rPr>
            </a:br>
            <a:r>
              <a:rPr lang="hr-HR" sz="2200" b="1" i="1" dirty="0">
                <a:solidFill>
                  <a:srgbClr val="339933"/>
                </a:solidFill>
                <a:latin typeface="+mn-lt"/>
              </a:rPr>
              <a:t>Liječnici specijalisti školske i adolescentne medicine ZZJZIŽ provode preventivnu i specifičnu zdravstvenu zaštitu školske djece i studenata:</a:t>
            </a:r>
            <a:br>
              <a:rPr lang="hr-HR" sz="2200" b="1" i="1" dirty="0">
                <a:solidFill>
                  <a:srgbClr val="339933"/>
                </a:solidFill>
                <a:latin typeface="+mn-lt"/>
              </a:rPr>
            </a:br>
            <a:endParaRPr lang="hr-HR" sz="2000" b="1" i="1" dirty="0">
              <a:solidFill>
                <a:srgbClr val="339933"/>
              </a:solidFill>
              <a:latin typeface="+mn-lt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606567"/>
              </p:ext>
            </p:extLst>
          </p:nvPr>
        </p:nvGraphicFramePr>
        <p:xfrm>
          <a:off x="899592" y="1719532"/>
          <a:ext cx="81369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C:\Olga Backup\Olga\My Documents\olga\ZZJZIŽ\LOGO I PINGVIN\LOGO.png">
            <a:extLst>
              <a:ext uri="{FF2B5EF4-FFF2-40B4-BE49-F238E27FC236}">
                <a16:creationId xmlns="" xmlns:a16="http://schemas.microsoft.com/office/drawing/2014/main" id="{762200C2-46FB-4A95-A57D-1A85E2465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15510"/>
            <a:ext cx="792088" cy="7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6374791"/>
            <a:ext cx="8764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smtClean="0">
                <a:solidFill>
                  <a:srgbClr val="00B0F0"/>
                </a:solidFill>
              </a:rPr>
              <a:t>Zavod za javno zdravstvo Istarske županije – Istituto di sanità pubblica della Regione Istriana</a:t>
            </a:r>
            <a:endParaRPr lang="hr-HR" sz="16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TM02900688[[fn=Faseta]]</Template>
  <TotalTime>4423</TotalTime>
  <Words>1118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HDOfficeLightV0</vt:lpstr>
      <vt:lpstr>PowerPoint Presentation</vt:lpstr>
      <vt:lpstr>SZO - višestruke zdravstvene koristi tjelesne aktivnosti na sveukupno zdravlje djece i mladih - redovita tjelesna aktivnost osigurava:</vt:lpstr>
      <vt:lpstr>Povoljni učinci tjelesne aktivnosti na mentalno i socijalno zdravlje</vt:lpstr>
      <vt:lpstr>Povoljni učinci tjelesne aktivnosti </vt:lpstr>
      <vt:lpstr>  Što preporuča Svjetska zdravstvena organizacija?  Preporuke za tjelesnu aktivnost djece i adolescenata   Važno je OHRABRITI I POTICATI djecu i mlade da sudjeluju u raznolikim sportskim rekreativnim aktivnostima primjerenim njihovoj dobi!  Prednost dati nenatjecateljskim aktivnostima  IPAK JE NAJVAŽNIJE SUDJELOVATI!   </vt:lpstr>
      <vt:lpstr>Podaci i spolne razlike u tjelesnoj aktivnosti u Puli</vt:lpstr>
      <vt:lpstr>Rezultati sistematskih pregleda dječaka u Puli (%) – podaci školske medicine ZZJZIŽ </vt:lpstr>
      <vt:lpstr>Rezultati sistematskih pregleda djevojčica u Puli (%) – podaci školske medicine ZZJZIŽ </vt:lpstr>
      <vt:lpstr>Rad Službe za školsku i adolescentnu medicinu ZZJZIŽ Liječnici specijalisti školske i adolescentne medicine ZZJZIŽ provode preventivnu i specifičnu zdravstvenu zaštitu školske djece i studenata: </vt:lpstr>
      <vt:lpstr> Preporuke za tjelesnu aktivnost za dob 18-64 g.  odnosno 65 i više godina </vt:lpstr>
      <vt:lpstr>Savjetovališta za prehranu ZZJZIŽ u IŽ</vt:lpstr>
      <vt:lpstr>PowerPoint Presentation</vt:lpstr>
      <vt:lpstr>Dobrobiti tjelesne aktivnosti zamlade s teškoćama u razvoju  NAGRAĐIVATI NAPREDAK A NE SAVRŠENSTVO  Svaka je osoba sposobna za osobni rast i napredak, bez obzira na to koliko će se katkada taj napredak odvijati sporo i malim koracima </vt:lpstr>
      <vt:lpstr>Svaki dan se rekreiraj, zdravi život biraj Korak po korak do redovite tjelesne aktivnosti i pravilne prehrane Priručnik kako svakodnevno biti tjelesno aktivan i pravilno se hraniti – grupa autora</vt:lpstr>
      <vt:lpstr>“Bilo koja tjelesna aktivnost je bolja  od nijedne”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Zdravim načinom života do zdravog  srca</dc:title>
  <dc:creator>Olga Dabović Rac</dc:creator>
  <cp:lastModifiedBy>Danijela Lazarić Zec</cp:lastModifiedBy>
  <cp:revision>240</cp:revision>
  <cp:lastPrinted>2019-09-25T11:24:33Z</cp:lastPrinted>
  <dcterms:created xsi:type="dcterms:W3CDTF">2018-03-30T07:17:08Z</dcterms:created>
  <dcterms:modified xsi:type="dcterms:W3CDTF">2019-09-25T12:42:06Z</dcterms:modified>
</cp:coreProperties>
</file>