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9" r:id="rId5"/>
    <p:sldId id="261" r:id="rId6"/>
    <p:sldId id="263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3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7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6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FC62-9749-49A0-BD6F-85BC5E4683F8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D52E1-48BF-493B-A05F-8FE2A48A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0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382136"/>
            <a:ext cx="9144000" cy="1168831"/>
          </a:xfrm>
          <a:noFill/>
        </p:spPr>
        <p:txBody>
          <a:bodyPr>
            <a:normAutofit/>
          </a:bodyPr>
          <a:lstStyle/>
          <a:p>
            <a:r>
              <a:rPr lang="hr-HR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RODITELJI I DIJETE U SPORTU</a:t>
            </a:r>
            <a:endParaRPr lang="en-US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5811838"/>
            <a:ext cx="9144000" cy="5454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Izv. prof. dr. sc. Iva Blažević</a:t>
            </a:r>
          </a:p>
        </p:txBody>
      </p:sp>
    </p:spTree>
    <p:extLst>
      <p:ext uri="{BB962C8B-B14F-4D97-AF65-F5344CB8AC3E}">
        <p14:creationId xmlns:p14="http://schemas.microsoft.com/office/powerpoint/2010/main" val="14965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Kako i kada dijete uključiti u sport?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709145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Rano doba </a:t>
            </a:r>
            <a:r>
              <a:rPr lang="hr-HR" dirty="0"/>
              <a:t>– igra</a:t>
            </a:r>
          </a:p>
          <a:p>
            <a:r>
              <a:rPr lang="hr-HR" dirty="0"/>
              <a:t>Sportski programi u </a:t>
            </a:r>
            <a:r>
              <a:rPr lang="hr-HR" b="1" dirty="0"/>
              <a:t>predškolsko doba </a:t>
            </a:r>
            <a:r>
              <a:rPr lang="hr-HR" dirty="0"/>
              <a:t>(sportske igraonice i univerzalna sportska škola)</a:t>
            </a:r>
          </a:p>
          <a:p>
            <a:r>
              <a:rPr lang="hr-HR" b="1" dirty="0"/>
              <a:t>6-7</a:t>
            </a:r>
            <a:r>
              <a:rPr lang="hr-HR" dirty="0"/>
              <a:t> godina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4" y="3755711"/>
            <a:ext cx="3512627" cy="2062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637" y="4407666"/>
            <a:ext cx="3277951" cy="1984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917" y="2997602"/>
            <a:ext cx="2258350" cy="28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6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030" y="80204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Rana i predškolska dob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školska dob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241" y="1587845"/>
            <a:ext cx="3102427" cy="2234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661" y="1587845"/>
            <a:ext cx="3468915" cy="2234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529" y="4175495"/>
            <a:ext cx="3015740" cy="214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045" y="2698812"/>
            <a:ext cx="1457699" cy="258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9635" y="5071492"/>
            <a:ext cx="1491379" cy="206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6660" y="4334230"/>
            <a:ext cx="3468915" cy="20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9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Koji sport odabrati za dijete?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751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Djetetove osobine i karakteristike sporta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Mijenjanje vrste sportova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Pomaganje djeci u izboru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Individualni sportovi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Momčadski sportovi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828" y="4291072"/>
            <a:ext cx="3314435" cy="2205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410" y="2115403"/>
            <a:ext cx="3513888" cy="196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9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Kako reagirati kod gubitka interesa za sport?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Ohrabrivati i poticati djecu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Ukazivati na poželjne strane sporta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Imati strpljenja dok ne nauči elemente (tehniku) sporta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Ponuditi neki drugi sport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„Probno razdoblje”</a:t>
            </a:r>
          </a:p>
        </p:txBody>
      </p:sp>
    </p:spTree>
    <p:extLst>
      <p:ext uri="{BB962C8B-B14F-4D97-AF65-F5344CB8AC3E}">
        <p14:creationId xmlns:p14="http://schemas.microsoft.com/office/powerpoint/2010/main" val="146539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Sport i škola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4204"/>
          </a:xfrm>
        </p:spPr>
        <p:txBody>
          <a:bodyPr>
            <a:normAutofit/>
          </a:bodyPr>
          <a:lstStyle/>
          <a:p>
            <a:r>
              <a:rPr lang="hr-HR" dirty="0"/>
              <a:t>Organizacija vremena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Školske i sportske obaveze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Uz pomoć odraslih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Samostalno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58" y="2491471"/>
            <a:ext cx="4530157" cy="30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3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Roditelji u sportu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Uzor djeci od najranije dobi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Aktivno provođenje slobodnog vremena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Podrška djetetu u svim aspektima bavljenja sportom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Natjecanja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093" y="4609770"/>
            <a:ext cx="3356792" cy="208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199" y="3611182"/>
            <a:ext cx="3034963" cy="21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7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HVALA NA PAŽNJI!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17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144</Words>
  <Application>Microsoft Office PowerPoint</Application>
  <PresentationFormat>Široki zaslon</PresentationFormat>
  <Paragraphs>46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RODITELJI I DIJETE U SPORTU</vt:lpstr>
      <vt:lpstr>Kako i kada dijete uključiti u sport?</vt:lpstr>
      <vt:lpstr>PowerPoint prezentacija</vt:lpstr>
      <vt:lpstr>Koji sport odabrati za dijete?</vt:lpstr>
      <vt:lpstr>Kako reagirati kod gubitka interesa za sport?</vt:lpstr>
      <vt:lpstr>Sport i škola</vt:lpstr>
      <vt:lpstr>Roditelji u sportu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Iva</cp:lastModifiedBy>
  <cp:revision>44</cp:revision>
  <dcterms:created xsi:type="dcterms:W3CDTF">2019-04-01T20:05:58Z</dcterms:created>
  <dcterms:modified xsi:type="dcterms:W3CDTF">2019-09-26T08:20:58Z</dcterms:modified>
</cp:coreProperties>
</file>