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8" r:id="rId5"/>
    <p:sldId id="259" r:id="rId6"/>
    <p:sldId id="260" r:id="rId7"/>
    <p:sldId id="261" r:id="rId8"/>
    <p:sldId id="262" r:id="rId9"/>
    <p:sldId id="281" r:id="rId10"/>
    <p:sldId id="263" r:id="rId11"/>
    <p:sldId id="270" r:id="rId12"/>
    <p:sldId id="271" r:id="rId13"/>
    <p:sldId id="280" r:id="rId14"/>
  </p:sldIdLst>
  <p:sldSz cx="12192000" cy="6858000"/>
  <p:notesSz cx="6797675" cy="9926638"/>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38" name="PlaceHolder 2"/>
          <p:cNvSpPr>
            <a:spLocks noGrp="1"/>
          </p:cNvSpPr>
          <p:nvPr>
            <p:ph type="body"/>
          </p:nvPr>
        </p:nvSpPr>
        <p:spPr>
          <a:xfrm>
            <a:off x="677160" y="2160720"/>
            <a:ext cx="859644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39" name="PlaceHolder 3"/>
          <p:cNvSpPr>
            <a:spLocks noGrp="1"/>
          </p:cNvSpPr>
          <p:nvPr>
            <p:ph type="body"/>
          </p:nvPr>
        </p:nvSpPr>
        <p:spPr>
          <a:xfrm>
            <a:off x="677160" y="4187520"/>
            <a:ext cx="859644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41"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42"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43"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44" name="PlaceHolder 5"/>
          <p:cNvSpPr>
            <a:spLocks noGrp="1"/>
          </p:cNvSpPr>
          <p:nvPr>
            <p:ph type="body"/>
          </p:nvPr>
        </p:nvSpPr>
        <p:spPr>
          <a:xfrm>
            <a:off x="508212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46" name="PlaceHolder 2"/>
          <p:cNvSpPr>
            <a:spLocks noGrp="1"/>
          </p:cNvSpPr>
          <p:nvPr>
            <p:ph type="body"/>
          </p:nvPr>
        </p:nvSpPr>
        <p:spPr>
          <a:xfrm>
            <a:off x="677160" y="21607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47" name="PlaceHolder 3"/>
          <p:cNvSpPr>
            <a:spLocks noGrp="1"/>
          </p:cNvSpPr>
          <p:nvPr>
            <p:ph type="body"/>
          </p:nvPr>
        </p:nvSpPr>
        <p:spPr>
          <a:xfrm>
            <a:off x="3583440" y="21607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48" name="PlaceHolder 4"/>
          <p:cNvSpPr>
            <a:spLocks noGrp="1"/>
          </p:cNvSpPr>
          <p:nvPr>
            <p:ph type="body"/>
          </p:nvPr>
        </p:nvSpPr>
        <p:spPr>
          <a:xfrm>
            <a:off x="6490080" y="21607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49" name="PlaceHolder 5"/>
          <p:cNvSpPr>
            <a:spLocks noGrp="1"/>
          </p:cNvSpPr>
          <p:nvPr>
            <p:ph type="body"/>
          </p:nvPr>
        </p:nvSpPr>
        <p:spPr>
          <a:xfrm>
            <a:off x="677160" y="41875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50" name="PlaceHolder 6"/>
          <p:cNvSpPr>
            <a:spLocks noGrp="1"/>
          </p:cNvSpPr>
          <p:nvPr>
            <p:ph type="body"/>
          </p:nvPr>
        </p:nvSpPr>
        <p:spPr>
          <a:xfrm>
            <a:off x="3583440" y="41875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51" name="PlaceHolder 7"/>
          <p:cNvSpPr>
            <a:spLocks noGrp="1"/>
          </p:cNvSpPr>
          <p:nvPr>
            <p:ph type="body"/>
          </p:nvPr>
        </p:nvSpPr>
        <p:spPr>
          <a:xfrm>
            <a:off x="6490080" y="41875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8"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69" name="PlaceHolder 2"/>
          <p:cNvSpPr>
            <a:spLocks noGrp="1"/>
          </p:cNvSpPr>
          <p:nvPr>
            <p:ph type="subTitle"/>
          </p:nvPr>
        </p:nvSpPr>
        <p:spPr>
          <a:xfrm>
            <a:off x="677160" y="2160720"/>
            <a:ext cx="8596440" cy="3880440"/>
          </a:xfrm>
          <a:prstGeom prst="rect">
            <a:avLst/>
          </a:prstGeom>
        </p:spPr>
        <p:txBody>
          <a:bodyPr lIns="0" tIns="0" rIns="0" bIns="0" anchor="ctr">
            <a:noAutofit/>
          </a:bodyPr>
          <a:lstStyle/>
          <a:p>
            <a:pPr algn="ctr"/>
            <a:endParaRPr lang="hr-H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71" name="PlaceHolder 2"/>
          <p:cNvSpPr>
            <a:spLocks noGrp="1"/>
          </p:cNvSpPr>
          <p:nvPr>
            <p:ph type="body"/>
          </p:nvPr>
        </p:nvSpPr>
        <p:spPr>
          <a:xfrm>
            <a:off x="677160" y="2160720"/>
            <a:ext cx="8596440" cy="388044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73"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74"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5"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6" name="PlaceHolder 1"/>
          <p:cNvSpPr>
            <a:spLocks noGrp="1"/>
          </p:cNvSpPr>
          <p:nvPr>
            <p:ph type="subTitle"/>
          </p:nvPr>
        </p:nvSpPr>
        <p:spPr>
          <a:xfrm>
            <a:off x="677160" y="609480"/>
            <a:ext cx="8596440" cy="6122160"/>
          </a:xfrm>
          <a:prstGeom prst="rect">
            <a:avLst/>
          </a:prstGeom>
        </p:spPr>
        <p:txBody>
          <a:bodyPr lIns="0" tIns="0" rIns="0" bIns="0" anchor="ctr">
            <a:noAutofit/>
          </a:bodyPr>
          <a:lstStyle/>
          <a:p>
            <a:pPr algn="ctr"/>
            <a:endParaRPr lang="hr-H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78"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79"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80"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7" name="PlaceHolder 2"/>
          <p:cNvSpPr>
            <a:spLocks noGrp="1"/>
          </p:cNvSpPr>
          <p:nvPr>
            <p:ph type="subTitle"/>
          </p:nvPr>
        </p:nvSpPr>
        <p:spPr>
          <a:xfrm>
            <a:off x="677160" y="2160720"/>
            <a:ext cx="8596440" cy="3880440"/>
          </a:xfrm>
          <a:prstGeom prst="rect">
            <a:avLst/>
          </a:prstGeom>
        </p:spPr>
        <p:txBody>
          <a:bodyPr lIns="0" tIns="0" rIns="0" bIns="0" anchor="ctr">
            <a:noAutofit/>
          </a:bodyPr>
          <a:lstStyle/>
          <a:p>
            <a:pPr algn="ctr"/>
            <a:endParaRPr lang="hr-H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82"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83"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84" name="PlaceHolder 4"/>
          <p:cNvSpPr>
            <a:spLocks noGrp="1"/>
          </p:cNvSpPr>
          <p:nvPr>
            <p:ph type="body"/>
          </p:nvPr>
        </p:nvSpPr>
        <p:spPr>
          <a:xfrm>
            <a:off x="508212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86"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87"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88" name="PlaceHolder 4"/>
          <p:cNvSpPr>
            <a:spLocks noGrp="1"/>
          </p:cNvSpPr>
          <p:nvPr>
            <p:ph type="body"/>
          </p:nvPr>
        </p:nvSpPr>
        <p:spPr>
          <a:xfrm>
            <a:off x="677160" y="4187520"/>
            <a:ext cx="859644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90" name="PlaceHolder 2"/>
          <p:cNvSpPr>
            <a:spLocks noGrp="1"/>
          </p:cNvSpPr>
          <p:nvPr>
            <p:ph type="body"/>
          </p:nvPr>
        </p:nvSpPr>
        <p:spPr>
          <a:xfrm>
            <a:off x="677160" y="2160720"/>
            <a:ext cx="859644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91" name="PlaceHolder 3"/>
          <p:cNvSpPr>
            <a:spLocks noGrp="1"/>
          </p:cNvSpPr>
          <p:nvPr>
            <p:ph type="body"/>
          </p:nvPr>
        </p:nvSpPr>
        <p:spPr>
          <a:xfrm>
            <a:off x="677160" y="4187520"/>
            <a:ext cx="859644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93"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94"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95"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96" name="PlaceHolder 5"/>
          <p:cNvSpPr>
            <a:spLocks noGrp="1"/>
          </p:cNvSpPr>
          <p:nvPr>
            <p:ph type="body"/>
          </p:nvPr>
        </p:nvSpPr>
        <p:spPr>
          <a:xfrm>
            <a:off x="508212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98" name="PlaceHolder 2"/>
          <p:cNvSpPr>
            <a:spLocks noGrp="1"/>
          </p:cNvSpPr>
          <p:nvPr>
            <p:ph type="body"/>
          </p:nvPr>
        </p:nvSpPr>
        <p:spPr>
          <a:xfrm>
            <a:off x="677160" y="21607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99" name="PlaceHolder 3"/>
          <p:cNvSpPr>
            <a:spLocks noGrp="1"/>
          </p:cNvSpPr>
          <p:nvPr>
            <p:ph type="body"/>
          </p:nvPr>
        </p:nvSpPr>
        <p:spPr>
          <a:xfrm>
            <a:off x="3583440" y="21607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00" name="PlaceHolder 4"/>
          <p:cNvSpPr>
            <a:spLocks noGrp="1"/>
          </p:cNvSpPr>
          <p:nvPr>
            <p:ph type="body"/>
          </p:nvPr>
        </p:nvSpPr>
        <p:spPr>
          <a:xfrm>
            <a:off x="6490080" y="21607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01" name="PlaceHolder 5"/>
          <p:cNvSpPr>
            <a:spLocks noGrp="1"/>
          </p:cNvSpPr>
          <p:nvPr>
            <p:ph type="body"/>
          </p:nvPr>
        </p:nvSpPr>
        <p:spPr>
          <a:xfrm>
            <a:off x="677160" y="41875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02" name="PlaceHolder 6"/>
          <p:cNvSpPr>
            <a:spLocks noGrp="1"/>
          </p:cNvSpPr>
          <p:nvPr>
            <p:ph type="body"/>
          </p:nvPr>
        </p:nvSpPr>
        <p:spPr>
          <a:xfrm>
            <a:off x="3583440" y="41875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03" name="PlaceHolder 7"/>
          <p:cNvSpPr>
            <a:spLocks noGrp="1"/>
          </p:cNvSpPr>
          <p:nvPr>
            <p:ph type="body"/>
          </p:nvPr>
        </p:nvSpPr>
        <p:spPr>
          <a:xfrm>
            <a:off x="6490080" y="41875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0"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21" name="PlaceHolder 2"/>
          <p:cNvSpPr>
            <a:spLocks noGrp="1"/>
          </p:cNvSpPr>
          <p:nvPr>
            <p:ph type="subTitle"/>
          </p:nvPr>
        </p:nvSpPr>
        <p:spPr>
          <a:xfrm>
            <a:off x="677160" y="2160720"/>
            <a:ext cx="8596440" cy="3880440"/>
          </a:xfrm>
          <a:prstGeom prst="rect">
            <a:avLst/>
          </a:prstGeom>
        </p:spPr>
        <p:txBody>
          <a:bodyPr lIns="0" tIns="0" rIns="0" bIns="0" anchor="ctr">
            <a:noAutofit/>
          </a:bodyPr>
          <a:lstStyle/>
          <a:p>
            <a:pPr algn="ctr"/>
            <a:endParaRPr lang="hr-HR"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23" name="PlaceHolder 2"/>
          <p:cNvSpPr>
            <a:spLocks noGrp="1"/>
          </p:cNvSpPr>
          <p:nvPr>
            <p:ph type="body"/>
          </p:nvPr>
        </p:nvSpPr>
        <p:spPr>
          <a:xfrm>
            <a:off x="677160" y="2160720"/>
            <a:ext cx="8596440" cy="388044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25"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26"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7"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9" name="PlaceHolder 2"/>
          <p:cNvSpPr>
            <a:spLocks noGrp="1"/>
          </p:cNvSpPr>
          <p:nvPr>
            <p:ph type="body"/>
          </p:nvPr>
        </p:nvSpPr>
        <p:spPr>
          <a:xfrm>
            <a:off x="677160" y="2160720"/>
            <a:ext cx="8596440" cy="388044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8" name="PlaceHolder 1"/>
          <p:cNvSpPr>
            <a:spLocks noGrp="1"/>
          </p:cNvSpPr>
          <p:nvPr>
            <p:ph type="subTitle"/>
          </p:nvPr>
        </p:nvSpPr>
        <p:spPr>
          <a:xfrm>
            <a:off x="677160" y="609480"/>
            <a:ext cx="8596440" cy="6122160"/>
          </a:xfrm>
          <a:prstGeom prst="rect">
            <a:avLst/>
          </a:prstGeom>
        </p:spPr>
        <p:txBody>
          <a:bodyPr lIns="0" tIns="0" rIns="0" bIns="0" anchor="ctr">
            <a:noAutofit/>
          </a:bodyPr>
          <a:lstStyle/>
          <a:p>
            <a:pPr algn="ctr"/>
            <a:endParaRPr lang="hr-HR"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30"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31"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32"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34"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35"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36" name="PlaceHolder 4"/>
          <p:cNvSpPr>
            <a:spLocks noGrp="1"/>
          </p:cNvSpPr>
          <p:nvPr>
            <p:ph type="body"/>
          </p:nvPr>
        </p:nvSpPr>
        <p:spPr>
          <a:xfrm>
            <a:off x="508212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38"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39"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40" name="PlaceHolder 4"/>
          <p:cNvSpPr>
            <a:spLocks noGrp="1"/>
          </p:cNvSpPr>
          <p:nvPr>
            <p:ph type="body"/>
          </p:nvPr>
        </p:nvSpPr>
        <p:spPr>
          <a:xfrm>
            <a:off x="677160" y="4187520"/>
            <a:ext cx="859644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42" name="PlaceHolder 2"/>
          <p:cNvSpPr>
            <a:spLocks noGrp="1"/>
          </p:cNvSpPr>
          <p:nvPr>
            <p:ph type="body"/>
          </p:nvPr>
        </p:nvSpPr>
        <p:spPr>
          <a:xfrm>
            <a:off x="677160" y="2160720"/>
            <a:ext cx="859644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43" name="PlaceHolder 3"/>
          <p:cNvSpPr>
            <a:spLocks noGrp="1"/>
          </p:cNvSpPr>
          <p:nvPr>
            <p:ph type="body"/>
          </p:nvPr>
        </p:nvSpPr>
        <p:spPr>
          <a:xfrm>
            <a:off x="677160" y="4187520"/>
            <a:ext cx="859644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45"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46"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47"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48" name="PlaceHolder 5"/>
          <p:cNvSpPr>
            <a:spLocks noGrp="1"/>
          </p:cNvSpPr>
          <p:nvPr>
            <p:ph type="body"/>
          </p:nvPr>
        </p:nvSpPr>
        <p:spPr>
          <a:xfrm>
            <a:off x="508212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150" name="PlaceHolder 2"/>
          <p:cNvSpPr>
            <a:spLocks noGrp="1"/>
          </p:cNvSpPr>
          <p:nvPr>
            <p:ph type="body"/>
          </p:nvPr>
        </p:nvSpPr>
        <p:spPr>
          <a:xfrm>
            <a:off x="677160" y="21607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51" name="PlaceHolder 3"/>
          <p:cNvSpPr>
            <a:spLocks noGrp="1"/>
          </p:cNvSpPr>
          <p:nvPr>
            <p:ph type="body"/>
          </p:nvPr>
        </p:nvSpPr>
        <p:spPr>
          <a:xfrm>
            <a:off x="3583440" y="21607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52" name="PlaceHolder 4"/>
          <p:cNvSpPr>
            <a:spLocks noGrp="1"/>
          </p:cNvSpPr>
          <p:nvPr>
            <p:ph type="body"/>
          </p:nvPr>
        </p:nvSpPr>
        <p:spPr>
          <a:xfrm>
            <a:off x="6490080" y="21607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53" name="PlaceHolder 5"/>
          <p:cNvSpPr>
            <a:spLocks noGrp="1"/>
          </p:cNvSpPr>
          <p:nvPr>
            <p:ph type="body"/>
          </p:nvPr>
        </p:nvSpPr>
        <p:spPr>
          <a:xfrm>
            <a:off x="677160" y="41875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54" name="PlaceHolder 6"/>
          <p:cNvSpPr>
            <a:spLocks noGrp="1"/>
          </p:cNvSpPr>
          <p:nvPr>
            <p:ph type="body"/>
          </p:nvPr>
        </p:nvSpPr>
        <p:spPr>
          <a:xfrm>
            <a:off x="3583440" y="41875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155" name="PlaceHolder 7"/>
          <p:cNvSpPr>
            <a:spLocks noGrp="1"/>
          </p:cNvSpPr>
          <p:nvPr>
            <p:ph type="body"/>
          </p:nvPr>
        </p:nvSpPr>
        <p:spPr>
          <a:xfrm>
            <a:off x="6490080" y="4187520"/>
            <a:ext cx="276768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21"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22"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3"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4" name="PlaceHolder 1"/>
          <p:cNvSpPr>
            <a:spLocks noGrp="1"/>
          </p:cNvSpPr>
          <p:nvPr>
            <p:ph type="subTitle"/>
          </p:nvPr>
        </p:nvSpPr>
        <p:spPr>
          <a:xfrm>
            <a:off x="677160" y="609480"/>
            <a:ext cx="8596440" cy="6122160"/>
          </a:xfrm>
          <a:prstGeom prst="rect">
            <a:avLst/>
          </a:prstGeom>
        </p:spPr>
        <p:txBody>
          <a:bodyPr lIns="0" tIns="0" rIns="0" bIns="0" anchor="ctr">
            <a:noAutofit/>
          </a:bodyPr>
          <a:lstStyle/>
          <a:p>
            <a:pPr algn="ctr"/>
            <a:endParaRPr lang="hr-H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26"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27"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28"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30"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31"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32" name="PlaceHolder 4"/>
          <p:cNvSpPr>
            <a:spLocks noGrp="1"/>
          </p:cNvSpPr>
          <p:nvPr>
            <p:ph type="body"/>
          </p:nvPr>
        </p:nvSpPr>
        <p:spPr>
          <a:xfrm>
            <a:off x="5082120" y="41875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77160" y="609480"/>
            <a:ext cx="8596440" cy="1320480"/>
          </a:xfrm>
          <a:prstGeom prst="rect">
            <a:avLst/>
          </a:prstGeom>
        </p:spPr>
        <p:txBody>
          <a:bodyPr lIns="0" tIns="0" rIns="0" bIns="0" anchor="ctr">
            <a:noAutofit/>
          </a:bodyPr>
          <a:lstStyle/>
          <a:p>
            <a:endParaRPr lang="hr-HR" sz="1400" b="0" strike="noStrike" spc="-1">
              <a:solidFill>
                <a:srgbClr val="000000"/>
              </a:solidFill>
              <a:latin typeface="Arial"/>
            </a:endParaRPr>
          </a:p>
        </p:txBody>
      </p:sp>
      <p:sp>
        <p:nvSpPr>
          <p:cNvPr id="34"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35"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hr-HR" sz="1400" b="0" strike="noStrike" spc="-1">
              <a:solidFill>
                <a:srgbClr val="000000"/>
              </a:solidFill>
              <a:latin typeface="Arial"/>
            </a:endParaRPr>
          </a:p>
        </p:txBody>
      </p:sp>
      <p:sp>
        <p:nvSpPr>
          <p:cNvPr id="36" name="PlaceHolder 4"/>
          <p:cNvSpPr>
            <a:spLocks noGrp="1"/>
          </p:cNvSpPr>
          <p:nvPr>
            <p:ph type="body"/>
          </p:nvPr>
        </p:nvSpPr>
        <p:spPr>
          <a:xfrm>
            <a:off x="677160" y="4187520"/>
            <a:ext cx="8596440" cy="1850760"/>
          </a:xfrm>
          <a:prstGeom prst="rect">
            <a:avLst/>
          </a:prstGeom>
        </p:spPr>
        <p:txBody>
          <a:bodyPr lIns="0" tIns="0" rIns="0" bIns="0">
            <a:normAutofit/>
          </a:bodyPr>
          <a:lstStyle/>
          <a:p>
            <a:endParaRPr lang="hr-HR"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6" name="Group 1"/>
          <p:cNvGrpSpPr/>
          <p:nvPr/>
        </p:nvGrpSpPr>
        <p:grpSpPr>
          <a:xfrm>
            <a:off x="0" y="-8640"/>
            <a:ext cx="12191760" cy="6866280"/>
            <a:chOff x="0" y="-8640"/>
            <a:chExt cx="12191760" cy="6866280"/>
          </a:xfrm>
        </p:grpSpPr>
        <p:sp>
          <p:nvSpPr>
            <p:cNvPr id="17" name="CustomShape 2"/>
            <p:cNvSpPr/>
            <p:nvPr/>
          </p:nvSpPr>
          <p:spPr>
            <a:xfrm>
              <a:off x="9371160" y="0"/>
              <a:ext cx="1218960" cy="6857640"/>
            </a:xfrm>
            <a:custGeom>
              <a:avLst/>
              <a:gdLst/>
              <a:ahLst/>
              <a:cxnLst/>
              <a:rect l="l" t="t" r="r" b="b"/>
              <a:pathLst>
                <a:path w="21600" h="21600">
                  <a:moveTo>
                    <a:pt x="0" y="0"/>
                  </a:moveTo>
                  <a:lnTo>
                    <a:pt x="21600" y="21600"/>
                  </a:lnTo>
                </a:path>
              </a:pathLst>
            </a:custGeom>
            <a:noFill/>
            <a:ln w="9360">
              <a:solidFill>
                <a:srgbClr val="BFBFBF"/>
              </a:solidFill>
              <a:round/>
            </a:ln>
          </p:spPr>
          <p:style>
            <a:lnRef idx="0">
              <a:scrgbClr r="0" g="0" b="0"/>
            </a:lnRef>
            <a:fillRef idx="0">
              <a:scrgbClr r="0" g="0" b="0"/>
            </a:fillRef>
            <a:effectRef idx="0">
              <a:scrgbClr r="0" g="0" b="0"/>
            </a:effectRef>
            <a:fontRef idx="minor"/>
          </p:style>
        </p:sp>
        <p:sp>
          <p:nvSpPr>
            <p:cNvPr id="2" name="CustomShape 3"/>
            <p:cNvSpPr/>
            <p:nvPr/>
          </p:nvSpPr>
          <p:spPr>
            <a:xfrm flipH="1">
              <a:off x="7424640" y="3681360"/>
              <a:ext cx="4763160" cy="3176280"/>
            </a:xfrm>
            <a:custGeom>
              <a:avLst/>
              <a:gdLst/>
              <a:ahLst/>
              <a:cxnLst/>
              <a:rect l="l" t="t" r="r" b="b"/>
              <a:pathLst>
                <a:path w="21600" h="21600">
                  <a:moveTo>
                    <a:pt x="0" y="0"/>
                  </a:moveTo>
                  <a:lnTo>
                    <a:pt x="21600" y="21600"/>
                  </a:lnTo>
                </a:path>
              </a:pathLst>
            </a:custGeom>
            <a:noFill/>
            <a:ln w="9360">
              <a:solidFill>
                <a:srgbClr val="D8D8D8"/>
              </a:solidFill>
              <a:round/>
            </a:ln>
          </p:spPr>
          <p:style>
            <a:lnRef idx="0">
              <a:scrgbClr r="0" g="0" b="0"/>
            </a:lnRef>
            <a:fillRef idx="0">
              <a:scrgbClr r="0" g="0" b="0"/>
            </a:fillRef>
            <a:effectRef idx="0">
              <a:scrgbClr r="0" g="0" b="0"/>
            </a:effectRef>
            <a:fontRef idx="minor"/>
          </p:style>
        </p:sp>
        <p:sp>
          <p:nvSpPr>
            <p:cNvPr id="3" name="CustomShape 4"/>
            <p:cNvSpPr/>
            <p:nvPr/>
          </p:nvSpPr>
          <p:spPr>
            <a:xfrm>
              <a:off x="9181440" y="-8640"/>
              <a:ext cx="3007080" cy="686628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a:noFill/>
            </a:ln>
          </p:spPr>
          <p:style>
            <a:lnRef idx="0">
              <a:scrgbClr r="0" g="0" b="0"/>
            </a:lnRef>
            <a:fillRef idx="0">
              <a:scrgbClr r="0" g="0" b="0"/>
            </a:fillRef>
            <a:effectRef idx="0">
              <a:scrgbClr r="0" g="0" b="0"/>
            </a:effectRef>
            <a:fontRef idx="minor"/>
          </p:style>
        </p:sp>
        <p:sp>
          <p:nvSpPr>
            <p:cNvPr id="4" name="CustomShape 5"/>
            <p:cNvSpPr/>
            <p:nvPr/>
          </p:nvSpPr>
          <p:spPr>
            <a:xfrm>
              <a:off x="9603360" y="-8640"/>
              <a:ext cx="2588040" cy="686628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p:spPr>
          <p:style>
            <a:lnRef idx="0">
              <a:scrgbClr r="0" g="0" b="0"/>
            </a:lnRef>
            <a:fillRef idx="0">
              <a:scrgbClr r="0" g="0" b="0"/>
            </a:fillRef>
            <a:effectRef idx="0">
              <a:scrgbClr r="0" g="0" b="0"/>
            </a:effectRef>
            <a:fontRef idx="minor"/>
          </p:style>
        </p:sp>
        <p:sp>
          <p:nvSpPr>
            <p:cNvPr id="5" name="CustomShape 6"/>
            <p:cNvSpPr/>
            <p:nvPr/>
          </p:nvSpPr>
          <p:spPr>
            <a:xfrm>
              <a:off x="8932320" y="3048120"/>
              <a:ext cx="3259440" cy="3809520"/>
            </a:xfrm>
            <a:prstGeom prst="triangle">
              <a:avLst>
                <a:gd name="adj" fmla="val 100000"/>
              </a:avLst>
            </a:prstGeom>
            <a:solidFill>
              <a:schemeClr val="accent2">
                <a:alpha val="71000"/>
              </a:schemeClr>
            </a:solidFill>
            <a:ln>
              <a:noFill/>
            </a:ln>
          </p:spPr>
          <p:style>
            <a:lnRef idx="0">
              <a:scrgbClr r="0" g="0" b="0"/>
            </a:lnRef>
            <a:fillRef idx="0">
              <a:scrgbClr r="0" g="0" b="0"/>
            </a:fillRef>
            <a:effectRef idx="0">
              <a:scrgbClr r="0" g="0" b="0"/>
            </a:effectRef>
            <a:fontRef idx="minor"/>
          </p:style>
        </p:sp>
        <p:sp>
          <p:nvSpPr>
            <p:cNvPr id="6" name="CustomShape 7"/>
            <p:cNvSpPr/>
            <p:nvPr/>
          </p:nvSpPr>
          <p:spPr>
            <a:xfrm>
              <a:off x="9334440" y="-8640"/>
              <a:ext cx="2854080" cy="686628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a:noFill/>
            </a:ln>
          </p:spPr>
          <p:style>
            <a:lnRef idx="0">
              <a:scrgbClr r="0" g="0" b="0"/>
            </a:lnRef>
            <a:fillRef idx="0">
              <a:scrgbClr r="0" g="0" b="0"/>
            </a:fillRef>
            <a:effectRef idx="0">
              <a:scrgbClr r="0" g="0" b="0"/>
            </a:effectRef>
            <a:fontRef idx="minor"/>
          </p:style>
        </p:sp>
        <p:sp>
          <p:nvSpPr>
            <p:cNvPr id="7" name="CustomShape 8"/>
            <p:cNvSpPr/>
            <p:nvPr/>
          </p:nvSpPr>
          <p:spPr>
            <a:xfrm>
              <a:off x="10898640" y="-8640"/>
              <a:ext cx="1289880" cy="686628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a:noFill/>
            </a:ln>
          </p:spPr>
          <p:style>
            <a:lnRef idx="0">
              <a:scrgbClr r="0" g="0" b="0"/>
            </a:lnRef>
            <a:fillRef idx="0">
              <a:scrgbClr r="0" g="0" b="0"/>
            </a:fillRef>
            <a:effectRef idx="0">
              <a:scrgbClr r="0" g="0" b="0"/>
            </a:effectRef>
            <a:fontRef idx="minor"/>
          </p:style>
        </p:sp>
        <p:sp>
          <p:nvSpPr>
            <p:cNvPr id="8" name="CustomShape 9"/>
            <p:cNvSpPr/>
            <p:nvPr/>
          </p:nvSpPr>
          <p:spPr>
            <a:xfrm>
              <a:off x="10938960" y="-8640"/>
              <a:ext cx="1249560" cy="686628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a:noFill/>
            </a:ln>
          </p:spPr>
          <p:style>
            <a:lnRef idx="0">
              <a:scrgbClr r="0" g="0" b="0"/>
            </a:lnRef>
            <a:fillRef idx="0">
              <a:scrgbClr r="0" g="0" b="0"/>
            </a:fillRef>
            <a:effectRef idx="0">
              <a:scrgbClr r="0" g="0" b="0"/>
            </a:effectRef>
            <a:fontRef idx="minor"/>
          </p:style>
        </p:sp>
        <p:sp>
          <p:nvSpPr>
            <p:cNvPr id="9" name="CustomShape 10"/>
            <p:cNvSpPr/>
            <p:nvPr/>
          </p:nvSpPr>
          <p:spPr>
            <a:xfrm>
              <a:off x="10371600" y="3589920"/>
              <a:ext cx="1816920" cy="3267720"/>
            </a:xfrm>
            <a:prstGeom prst="triangle">
              <a:avLst>
                <a:gd name="adj" fmla="val 100000"/>
              </a:avLst>
            </a:prstGeom>
            <a:solidFill>
              <a:schemeClr val="accent1">
                <a:alpha val="80000"/>
              </a:schemeClr>
            </a:solidFill>
            <a:ln>
              <a:noFill/>
            </a:ln>
          </p:spPr>
          <p:style>
            <a:lnRef idx="0">
              <a:scrgbClr r="0" g="0" b="0"/>
            </a:lnRef>
            <a:fillRef idx="0">
              <a:scrgbClr r="0" g="0" b="0"/>
            </a:fillRef>
            <a:effectRef idx="0">
              <a:scrgbClr r="0" g="0" b="0"/>
            </a:effectRef>
            <a:fontRef idx="minor"/>
          </p:style>
        </p:sp>
        <p:sp>
          <p:nvSpPr>
            <p:cNvPr id="10" name="CustomShape 11"/>
            <p:cNvSpPr/>
            <p:nvPr/>
          </p:nvSpPr>
          <p:spPr>
            <a:xfrm>
              <a:off x="0" y="4013280"/>
              <a:ext cx="448200" cy="2844360"/>
            </a:xfrm>
            <a:prstGeom prst="triangle">
              <a:avLst>
                <a:gd name="adj" fmla="val 0"/>
              </a:avLst>
            </a:prstGeom>
            <a:solidFill>
              <a:schemeClr val="accent1">
                <a:alpha val="84000"/>
              </a:schemeClr>
            </a:solidFill>
            <a:ln>
              <a:noFill/>
            </a:ln>
          </p:spPr>
          <p:style>
            <a:lnRef idx="0">
              <a:scrgbClr r="0" g="0" b="0"/>
            </a:lnRef>
            <a:fillRef idx="0">
              <a:scrgbClr r="0" g="0" b="0"/>
            </a:fillRef>
            <a:effectRef idx="0">
              <a:scrgbClr r="0" g="0" b="0"/>
            </a:effectRef>
            <a:fontRef idx="minor"/>
          </p:style>
        </p:sp>
      </p:grpSp>
      <p:sp>
        <p:nvSpPr>
          <p:cNvPr id="11" name="PlaceHolder 12"/>
          <p:cNvSpPr>
            <a:spLocks noGrp="1"/>
          </p:cNvSpPr>
          <p:nvPr>
            <p:ph type="title"/>
          </p:nvPr>
        </p:nvSpPr>
        <p:spPr>
          <a:xfrm>
            <a:off x="677160" y="609480"/>
            <a:ext cx="8596440" cy="1320480"/>
          </a:xfrm>
          <a:prstGeom prst="rect">
            <a:avLst/>
          </a:prstGeom>
        </p:spPr>
        <p:txBody>
          <a:bodyPr>
            <a:normAutofit/>
          </a:bodyPr>
          <a:lstStyle/>
          <a:p>
            <a:pPr algn="ctr"/>
            <a:r>
              <a:rPr lang="hr-HR" sz="3600" b="0" strike="noStrike" spc="-1">
                <a:solidFill>
                  <a:srgbClr val="000000"/>
                </a:solidFill>
                <a:latin typeface="Arial"/>
              </a:rPr>
              <a:t>Kliknite za uređivanje formata teksta naslova</a:t>
            </a:r>
          </a:p>
        </p:txBody>
      </p:sp>
      <p:sp>
        <p:nvSpPr>
          <p:cNvPr id="12" name="PlaceHolder 13"/>
          <p:cNvSpPr>
            <a:spLocks noGrp="1"/>
          </p:cNvSpPr>
          <p:nvPr>
            <p:ph type="body"/>
          </p:nvPr>
        </p:nvSpPr>
        <p:spPr>
          <a:xfrm>
            <a:off x="677160" y="2160720"/>
            <a:ext cx="8596440" cy="3880440"/>
          </a:xfrm>
          <a:prstGeom prst="rect">
            <a:avLst/>
          </a:prstGeom>
        </p:spPr>
        <p:txBody>
          <a:bodyPr>
            <a:normAutofit/>
          </a:bodyPr>
          <a:lstStyle/>
          <a:p>
            <a:pPr marL="432000" indent="-324000" algn="ctr">
              <a:spcBef>
                <a:spcPts val="1417"/>
              </a:spcBef>
              <a:buClr>
                <a:srgbClr val="000000"/>
              </a:buClr>
              <a:buSzPct val="45000"/>
              <a:buFont typeface="Wingdings" charset="2"/>
              <a:buChar char=""/>
            </a:pPr>
            <a:r>
              <a:rPr lang="hr-HR" sz="1800" b="0" strike="noStrike" spc="-1">
                <a:solidFill>
                  <a:srgbClr val="000000"/>
                </a:solidFill>
                <a:latin typeface="Arial"/>
              </a:rPr>
              <a:t>Kliknite za uređivanje formata teksta strukture</a:t>
            </a:r>
          </a:p>
          <a:p>
            <a:pPr marL="864000" lvl="1" indent="-324000" algn="ctr">
              <a:spcBef>
                <a:spcPts val="1134"/>
              </a:spcBef>
              <a:buClr>
                <a:srgbClr val="000000"/>
              </a:buClr>
              <a:buSzPct val="75000"/>
              <a:buFont typeface="Symbol" charset="2"/>
              <a:buChar char=""/>
            </a:pPr>
            <a:r>
              <a:rPr lang="hr-HR" sz="1800" b="0" strike="noStrike" spc="-1">
                <a:solidFill>
                  <a:srgbClr val="000000"/>
                </a:solidFill>
                <a:latin typeface="Arial"/>
              </a:rPr>
              <a:t>Druga razina strukture</a:t>
            </a:r>
          </a:p>
          <a:p>
            <a:pPr marL="1296000" lvl="2" indent="-288000" algn="ctr">
              <a:spcBef>
                <a:spcPts val="850"/>
              </a:spcBef>
              <a:buClr>
                <a:srgbClr val="000000"/>
              </a:buClr>
              <a:buSzPct val="45000"/>
              <a:buFont typeface="Wingdings" charset="2"/>
              <a:buChar char=""/>
            </a:pPr>
            <a:r>
              <a:rPr lang="hr-HR" sz="1800" b="0" strike="noStrike" spc="-1">
                <a:solidFill>
                  <a:srgbClr val="000000"/>
                </a:solidFill>
                <a:latin typeface="Arial"/>
              </a:rPr>
              <a:t>Treća razina strukture</a:t>
            </a:r>
          </a:p>
          <a:p>
            <a:pPr marL="1728000" lvl="3" indent="-216000" algn="ctr">
              <a:spcBef>
                <a:spcPts val="567"/>
              </a:spcBef>
              <a:buClr>
                <a:srgbClr val="000000"/>
              </a:buClr>
              <a:buSzPct val="75000"/>
              <a:buFont typeface="Symbol" charset="2"/>
              <a:buChar char=""/>
            </a:pPr>
            <a:r>
              <a:rPr lang="hr-HR" sz="1800" b="0" strike="noStrike" spc="-1">
                <a:solidFill>
                  <a:srgbClr val="000000"/>
                </a:solidFill>
                <a:latin typeface="Arial"/>
              </a:rPr>
              <a:t>Četvrta razina strukture</a:t>
            </a:r>
          </a:p>
          <a:p>
            <a:pPr marL="2160000" lvl="4" indent="-216000" algn="ctr">
              <a:spcBef>
                <a:spcPts val="283"/>
              </a:spcBef>
              <a:buClr>
                <a:srgbClr val="000000"/>
              </a:buClr>
              <a:buSzPct val="45000"/>
              <a:buFont typeface="Wingdings" charset="2"/>
              <a:buChar char=""/>
            </a:pPr>
            <a:r>
              <a:rPr lang="hr-HR" sz="1800" b="0" strike="noStrike" spc="-1">
                <a:solidFill>
                  <a:srgbClr val="000000"/>
                </a:solidFill>
                <a:latin typeface="Arial"/>
              </a:rPr>
              <a:t>Peta razina strukture</a:t>
            </a:r>
          </a:p>
          <a:p>
            <a:pPr marL="2592000" lvl="5" indent="-216000" algn="ctr">
              <a:spcBef>
                <a:spcPts val="283"/>
              </a:spcBef>
              <a:buClr>
                <a:srgbClr val="000000"/>
              </a:buClr>
              <a:buSzPct val="45000"/>
              <a:buFont typeface="Wingdings" charset="2"/>
              <a:buChar char=""/>
            </a:pPr>
            <a:r>
              <a:rPr lang="hr-HR" sz="1800" b="0" strike="noStrike" spc="-1">
                <a:solidFill>
                  <a:srgbClr val="000000"/>
                </a:solidFill>
                <a:latin typeface="Arial"/>
              </a:rPr>
              <a:t>Šesta razina strukture</a:t>
            </a:r>
          </a:p>
          <a:p>
            <a:pPr marL="3024000" lvl="6" indent="-216000" algn="ctr">
              <a:spcBef>
                <a:spcPts val="283"/>
              </a:spcBef>
              <a:buClr>
                <a:srgbClr val="000000"/>
              </a:buClr>
              <a:buSzPct val="45000"/>
              <a:buFont typeface="Wingdings" charset="2"/>
              <a:buChar char=""/>
            </a:pPr>
            <a:r>
              <a:rPr lang="hr-HR" sz="1800" b="0" strike="noStrike" spc="-1">
                <a:solidFill>
                  <a:srgbClr val="000000"/>
                </a:solidFill>
                <a:latin typeface="Arial"/>
              </a:rPr>
              <a:t>Sedma razina strukture</a:t>
            </a:r>
          </a:p>
        </p:txBody>
      </p:sp>
      <p:sp>
        <p:nvSpPr>
          <p:cNvPr id="13" name="PlaceHolder 14"/>
          <p:cNvSpPr>
            <a:spLocks noGrp="1"/>
          </p:cNvSpPr>
          <p:nvPr>
            <p:ph type="dt"/>
          </p:nvPr>
        </p:nvSpPr>
        <p:spPr>
          <a:xfrm>
            <a:off x="7205040" y="6041520"/>
            <a:ext cx="911520" cy="364680"/>
          </a:xfrm>
          <a:prstGeom prst="rect">
            <a:avLst/>
          </a:prstGeom>
        </p:spPr>
        <p:txBody>
          <a:bodyPr anchor="ctr">
            <a:noAutofit/>
          </a:bodyPr>
          <a:lstStyle/>
          <a:p>
            <a:endParaRPr lang="hr-HR" sz="2400" b="0" strike="noStrike" spc="-1">
              <a:latin typeface="Times New Roman"/>
            </a:endParaRPr>
          </a:p>
        </p:txBody>
      </p:sp>
      <p:sp>
        <p:nvSpPr>
          <p:cNvPr id="14" name="PlaceHolder 15"/>
          <p:cNvSpPr>
            <a:spLocks noGrp="1"/>
          </p:cNvSpPr>
          <p:nvPr>
            <p:ph type="ftr"/>
          </p:nvPr>
        </p:nvSpPr>
        <p:spPr>
          <a:xfrm>
            <a:off x="677160" y="6041520"/>
            <a:ext cx="6297120" cy="364680"/>
          </a:xfrm>
          <a:prstGeom prst="rect">
            <a:avLst/>
          </a:prstGeom>
        </p:spPr>
        <p:txBody>
          <a:bodyPr anchor="ctr">
            <a:noAutofit/>
          </a:bodyPr>
          <a:lstStyle/>
          <a:p>
            <a:endParaRPr lang="hr-HR" sz="2400" b="0" strike="noStrike" spc="-1">
              <a:latin typeface="Times New Roman"/>
            </a:endParaRPr>
          </a:p>
        </p:txBody>
      </p:sp>
      <p:sp>
        <p:nvSpPr>
          <p:cNvPr id="15" name="PlaceHolder 16"/>
          <p:cNvSpPr>
            <a:spLocks noGrp="1"/>
          </p:cNvSpPr>
          <p:nvPr>
            <p:ph type="sldNum"/>
          </p:nvPr>
        </p:nvSpPr>
        <p:spPr>
          <a:xfrm>
            <a:off x="8590680" y="6041520"/>
            <a:ext cx="682920" cy="364680"/>
          </a:xfrm>
          <a:prstGeom prst="rect">
            <a:avLst/>
          </a:prstGeom>
        </p:spPr>
        <p:txBody>
          <a:bodyPr anchor="ctr">
            <a:noAutofit/>
          </a:bodyPr>
          <a:lstStyle/>
          <a:p>
            <a:pPr algn="r">
              <a:lnSpc>
                <a:spcPct val="100000"/>
              </a:lnSpc>
            </a:pPr>
            <a:fld id="{30CB1DFF-0F9B-4457-B4D5-C3751C9BDCEA}" type="slidenum">
              <a:rPr lang="hr-HR" sz="900" b="0" strike="noStrike" spc="-1">
                <a:solidFill>
                  <a:srgbClr val="90C226"/>
                </a:solidFill>
                <a:latin typeface="Trebuchet MS"/>
                <a:ea typeface="Trebuchet MS"/>
              </a:rPr>
              <a:t>‹#›</a:t>
            </a:fld>
            <a:endParaRPr lang="hr-HR" sz="9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2" name="Group 1"/>
          <p:cNvGrpSpPr/>
          <p:nvPr/>
        </p:nvGrpSpPr>
        <p:grpSpPr>
          <a:xfrm>
            <a:off x="0" y="-8640"/>
            <a:ext cx="12191760" cy="6866280"/>
            <a:chOff x="0" y="-8640"/>
            <a:chExt cx="12191760" cy="6866280"/>
          </a:xfrm>
        </p:grpSpPr>
        <p:sp>
          <p:nvSpPr>
            <p:cNvPr id="53" name="CustomShape 2"/>
            <p:cNvSpPr/>
            <p:nvPr/>
          </p:nvSpPr>
          <p:spPr>
            <a:xfrm>
              <a:off x="9371160" y="0"/>
              <a:ext cx="1218960" cy="6857640"/>
            </a:xfrm>
            <a:custGeom>
              <a:avLst/>
              <a:gdLst/>
              <a:ahLst/>
              <a:cxnLst/>
              <a:rect l="l" t="t" r="r" b="b"/>
              <a:pathLst>
                <a:path w="21600" h="21600">
                  <a:moveTo>
                    <a:pt x="0" y="0"/>
                  </a:moveTo>
                  <a:lnTo>
                    <a:pt x="21600" y="21600"/>
                  </a:lnTo>
                </a:path>
              </a:pathLst>
            </a:custGeom>
            <a:noFill/>
            <a:ln w="9360">
              <a:solidFill>
                <a:srgbClr val="BFBFBF"/>
              </a:solidFill>
              <a:round/>
            </a:ln>
          </p:spPr>
          <p:style>
            <a:lnRef idx="0">
              <a:scrgbClr r="0" g="0" b="0"/>
            </a:lnRef>
            <a:fillRef idx="0">
              <a:scrgbClr r="0" g="0" b="0"/>
            </a:fillRef>
            <a:effectRef idx="0">
              <a:scrgbClr r="0" g="0" b="0"/>
            </a:effectRef>
            <a:fontRef idx="minor"/>
          </p:style>
        </p:sp>
        <p:sp>
          <p:nvSpPr>
            <p:cNvPr id="54" name="CustomShape 3"/>
            <p:cNvSpPr/>
            <p:nvPr/>
          </p:nvSpPr>
          <p:spPr>
            <a:xfrm flipH="1">
              <a:off x="7424640" y="3681360"/>
              <a:ext cx="4763160" cy="3176280"/>
            </a:xfrm>
            <a:custGeom>
              <a:avLst/>
              <a:gdLst/>
              <a:ahLst/>
              <a:cxnLst/>
              <a:rect l="l" t="t" r="r" b="b"/>
              <a:pathLst>
                <a:path w="21600" h="21600">
                  <a:moveTo>
                    <a:pt x="0" y="0"/>
                  </a:moveTo>
                  <a:lnTo>
                    <a:pt x="21600" y="21600"/>
                  </a:lnTo>
                </a:path>
              </a:pathLst>
            </a:custGeom>
            <a:noFill/>
            <a:ln w="9360">
              <a:solidFill>
                <a:srgbClr val="D8D8D8"/>
              </a:solidFill>
              <a:round/>
            </a:ln>
          </p:spPr>
          <p:style>
            <a:lnRef idx="0">
              <a:scrgbClr r="0" g="0" b="0"/>
            </a:lnRef>
            <a:fillRef idx="0">
              <a:scrgbClr r="0" g="0" b="0"/>
            </a:fillRef>
            <a:effectRef idx="0">
              <a:scrgbClr r="0" g="0" b="0"/>
            </a:effectRef>
            <a:fontRef idx="minor"/>
          </p:style>
        </p:sp>
        <p:sp>
          <p:nvSpPr>
            <p:cNvPr id="55" name="CustomShape 4"/>
            <p:cNvSpPr/>
            <p:nvPr/>
          </p:nvSpPr>
          <p:spPr>
            <a:xfrm>
              <a:off x="9181440" y="-8640"/>
              <a:ext cx="3007080" cy="686628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a:noFill/>
            </a:ln>
          </p:spPr>
          <p:style>
            <a:lnRef idx="0">
              <a:scrgbClr r="0" g="0" b="0"/>
            </a:lnRef>
            <a:fillRef idx="0">
              <a:scrgbClr r="0" g="0" b="0"/>
            </a:fillRef>
            <a:effectRef idx="0">
              <a:scrgbClr r="0" g="0" b="0"/>
            </a:effectRef>
            <a:fontRef idx="minor"/>
          </p:style>
        </p:sp>
        <p:sp>
          <p:nvSpPr>
            <p:cNvPr id="56" name="CustomShape 5"/>
            <p:cNvSpPr/>
            <p:nvPr/>
          </p:nvSpPr>
          <p:spPr>
            <a:xfrm>
              <a:off x="9603360" y="-8640"/>
              <a:ext cx="2588040" cy="686628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p:spPr>
          <p:style>
            <a:lnRef idx="0">
              <a:scrgbClr r="0" g="0" b="0"/>
            </a:lnRef>
            <a:fillRef idx="0">
              <a:scrgbClr r="0" g="0" b="0"/>
            </a:fillRef>
            <a:effectRef idx="0">
              <a:scrgbClr r="0" g="0" b="0"/>
            </a:effectRef>
            <a:fontRef idx="minor"/>
          </p:style>
        </p:sp>
        <p:sp>
          <p:nvSpPr>
            <p:cNvPr id="57" name="CustomShape 6"/>
            <p:cNvSpPr/>
            <p:nvPr/>
          </p:nvSpPr>
          <p:spPr>
            <a:xfrm>
              <a:off x="8932320" y="3048120"/>
              <a:ext cx="3259440" cy="3809520"/>
            </a:xfrm>
            <a:prstGeom prst="triangle">
              <a:avLst>
                <a:gd name="adj" fmla="val 100000"/>
              </a:avLst>
            </a:prstGeom>
            <a:solidFill>
              <a:schemeClr val="accent2">
                <a:alpha val="71000"/>
              </a:schemeClr>
            </a:solidFill>
            <a:ln>
              <a:noFill/>
            </a:ln>
          </p:spPr>
          <p:style>
            <a:lnRef idx="0">
              <a:scrgbClr r="0" g="0" b="0"/>
            </a:lnRef>
            <a:fillRef idx="0">
              <a:scrgbClr r="0" g="0" b="0"/>
            </a:fillRef>
            <a:effectRef idx="0">
              <a:scrgbClr r="0" g="0" b="0"/>
            </a:effectRef>
            <a:fontRef idx="minor"/>
          </p:style>
        </p:sp>
        <p:sp>
          <p:nvSpPr>
            <p:cNvPr id="58" name="CustomShape 7"/>
            <p:cNvSpPr/>
            <p:nvPr/>
          </p:nvSpPr>
          <p:spPr>
            <a:xfrm>
              <a:off x="9334440" y="-8640"/>
              <a:ext cx="2854080" cy="686628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a:noFill/>
            </a:ln>
          </p:spPr>
          <p:style>
            <a:lnRef idx="0">
              <a:scrgbClr r="0" g="0" b="0"/>
            </a:lnRef>
            <a:fillRef idx="0">
              <a:scrgbClr r="0" g="0" b="0"/>
            </a:fillRef>
            <a:effectRef idx="0">
              <a:scrgbClr r="0" g="0" b="0"/>
            </a:effectRef>
            <a:fontRef idx="minor"/>
          </p:style>
        </p:sp>
        <p:sp>
          <p:nvSpPr>
            <p:cNvPr id="59" name="CustomShape 8"/>
            <p:cNvSpPr/>
            <p:nvPr/>
          </p:nvSpPr>
          <p:spPr>
            <a:xfrm>
              <a:off x="10898640" y="-8640"/>
              <a:ext cx="1289880" cy="686628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a:noFill/>
            </a:ln>
          </p:spPr>
          <p:style>
            <a:lnRef idx="0">
              <a:scrgbClr r="0" g="0" b="0"/>
            </a:lnRef>
            <a:fillRef idx="0">
              <a:scrgbClr r="0" g="0" b="0"/>
            </a:fillRef>
            <a:effectRef idx="0">
              <a:scrgbClr r="0" g="0" b="0"/>
            </a:effectRef>
            <a:fontRef idx="minor"/>
          </p:style>
        </p:sp>
        <p:sp>
          <p:nvSpPr>
            <p:cNvPr id="60" name="CustomShape 9"/>
            <p:cNvSpPr/>
            <p:nvPr/>
          </p:nvSpPr>
          <p:spPr>
            <a:xfrm>
              <a:off x="10938960" y="-8640"/>
              <a:ext cx="1249560" cy="686628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a:noFill/>
            </a:ln>
          </p:spPr>
          <p:style>
            <a:lnRef idx="0">
              <a:scrgbClr r="0" g="0" b="0"/>
            </a:lnRef>
            <a:fillRef idx="0">
              <a:scrgbClr r="0" g="0" b="0"/>
            </a:fillRef>
            <a:effectRef idx="0">
              <a:scrgbClr r="0" g="0" b="0"/>
            </a:effectRef>
            <a:fontRef idx="minor"/>
          </p:style>
        </p:sp>
        <p:sp>
          <p:nvSpPr>
            <p:cNvPr id="61" name="CustomShape 10"/>
            <p:cNvSpPr/>
            <p:nvPr/>
          </p:nvSpPr>
          <p:spPr>
            <a:xfrm>
              <a:off x="10371600" y="3589920"/>
              <a:ext cx="1816920" cy="3267720"/>
            </a:xfrm>
            <a:prstGeom prst="triangle">
              <a:avLst>
                <a:gd name="adj" fmla="val 100000"/>
              </a:avLst>
            </a:prstGeom>
            <a:solidFill>
              <a:schemeClr val="accent1">
                <a:alpha val="80000"/>
              </a:schemeClr>
            </a:solidFill>
            <a:ln>
              <a:noFill/>
            </a:ln>
          </p:spPr>
          <p:style>
            <a:lnRef idx="0">
              <a:scrgbClr r="0" g="0" b="0"/>
            </a:lnRef>
            <a:fillRef idx="0">
              <a:scrgbClr r="0" g="0" b="0"/>
            </a:fillRef>
            <a:effectRef idx="0">
              <a:scrgbClr r="0" g="0" b="0"/>
            </a:effectRef>
            <a:fontRef idx="minor"/>
          </p:style>
        </p:sp>
        <p:sp>
          <p:nvSpPr>
            <p:cNvPr id="62" name="CustomShape 11"/>
            <p:cNvSpPr/>
            <p:nvPr/>
          </p:nvSpPr>
          <p:spPr>
            <a:xfrm>
              <a:off x="0" y="4013280"/>
              <a:ext cx="448200" cy="2844360"/>
            </a:xfrm>
            <a:prstGeom prst="triangle">
              <a:avLst>
                <a:gd name="adj" fmla="val 0"/>
              </a:avLst>
            </a:prstGeom>
            <a:solidFill>
              <a:schemeClr val="accent1">
                <a:alpha val="84000"/>
              </a:schemeClr>
            </a:solidFill>
            <a:ln>
              <a:noFill/>
            </a:ln>
          </p:spPr>
          <p:style>
            <a:lnRef idx="0">
              <a:scrgbClr r="0" g="0" b="0"/>
            </a:lnRef>
            <a:fillRef idx="0">
              <a:scrgbClr r="0" g="0" b="0"/>
            </a:fillRef>
            <a:effectRef idx="0">
              <a:scrgbClr r="0" g="0" b="0"/>
            </a:effectRef>
            <a:fontRef idx="minor"/>
          </p:style>
        </p:sp>
      </p:grpSp>
      <p:sp>
        <p:nvSpPr>
          <p:cNvPr id="63" name="PlaceHolder 12"/>
          <p:cNvSpPr>
            <a:spLocks noGrp="1"/>
          </p:cNvSpPr>
          <p:nvPr>
            <p:ph type="title"/>
          </p:nvPr>
        </p:nvSpPr>
        <p:spPr>
          <a:xfrm>
            <a:off x="677160" y="2700720"/>
            <a:ext cx="8596440" cy="1826280"/>
          </a:xfrm>
          <a:prstGeom prst="rect">
            <a:avLst/>
          </a:prstGeom>
        </p:spPr>
        <p:txBody>
          <a:bodyPr anchor="b">
            <a:normAutofit/>
          </a:bodyPr>
          <a:lstStyle/>
          <a:p>
            <a:pPr algn="ctr"/>
            <a:r>
              <a:rPr lang="hr-HR" sz="4000" b="0" strike="noStrike" spc="-1">
                <a:solidFill>
                  <a:srgbClr val="000000"/>
                </a:solidFill>
                <a:latin typeface="Arial"/>
              </a:rPr>
              <a:t>Kliknite za uređivanje formata teksta naslova</a:t>
            </a:r>
          </a:p>
        </p:txBody>
      </p:sp>
      <p:sp>
        <p:nvSpPr>
          <p:cNvPr id="64" name="PlaceHolder 13"/>
          <p:cNvSpPr>
            <a:spLocks noGrp="1"/>
          </p:cNvSpPr>
          <p:nvPr>
            <p:ph type="body"/>
          </p:nvPr>
        </p:nvSpPr>
        <p:spPr>
          <a:xfrm>
            <a:off x="677160" y="4527360"/>
            <a:ext cx="8596440" cy="860040"/>
          </a:xfrm>
          <a:prstGeom prst="rect">
            <a:avLst/>
          </a:prstGeom>
        </p:spPr>
        <p:txBody>
          <a:bodyPr>
            <a:normAutofit fontScale="17000"/>
          </a:bodyPr>
          <a:lstStyle/>
          <a:p>
            <a:pPr marL="432000" indent="-324000" algn="ctr">
              <a:spcBef>
                <a:spcPts val="1417"/>
              </a:spcBef>
              <a:buClr>
                <a:srgbClr val="000000"/>
              </a:buClr>
              <a:buSzPct val="45000"/>
              <a:buFont typeface="Wingdings" charset="2"/>
              <a:buChar char=""/>
            </a:pPr>
            <a:r>
              <a:rPr lang="hr-HR" sz="2000" b="0" strike="noStrike" spc="-1">
                <a:solidFill>
                  <a:srgbClr val="000000"/>
                </a:solidFill>
                <a:latin typeface="Arial"/>
              </a:rPr>
              <a:t>Kliknite za uređivanje formata teksta strukture</a:t>
            </a:r>
          </a:p>
          <a:p>
            <a:pPr marL="864000" lvl="1" indent="-324000" algn="ctr">
              <a:spcBef>
                <a:spcPts val="1134"/>
              </a:spcBef>
              <a:buClr>
                <a:srgbClr val="000000"/>
              </a:buClr>
              <a:buSzPct val="75000"/>
              <a:buFont typeface="Symbol" charset="2"/>
              <a:buChar char=""/>
            </a:pPr>
            <a:r>
              <a:rPr lang="hr-HR" sz="2000" b="0" strike="noStrike" spc="-1">
                <a:solidFill>
                  <a:srgbClr val="000000"/>
                </a:solidFill>
                <a:latin typeface="Arial"/>
              </a:rPr>
              <a:t>Druga razina strukture</a:t>
            </a:r>
          </a:p>
          <a:p>
            <a:pPr marL="1296000" lvl="2" indent="-288000" algn="ctr">
              <a:spcBef>
                <a:spcPts val="850"/>
              </a:spcBef>
              <a:buClr>
                <a:srgbClr val="000000"/>
              </a:buClr>
              <a:buSzPct val="45000"/>
              <a:buFont typeface="Wingdings" charset="2"/>
              <a:buChar char=""/>
            </a:pPr>
            <a:r>
              <a:rPr lang="hr-HR" sz="2000" b="0" strike="noStrike" spc="-1">
                <a:solidFill>
                  <a:srgbClr val="000000"/>
                </a:solidFill>
                <a:latin typeface="Arial"/>
              </a:rPr>
              <a:t>Treća razina strukture</a:t>
            </a:r>
          </a:p>
          <a:p>
            <a:pPr marL="1728000" lvl="3" indent="-216000" algn="ctr">
              <a:spcBef>
                <a:spcPts val="567"/>
              </a:spcBef>
              <a:buClr>
                <a:srgbClr val="000000"/>
              </a:buClr>
              <a:buSzPct val="75000"/>
              <a:buFont typeface="Symbol" charset="2"/>
              <a:buChar char=""/>
            </a:pPr>
            <a:r>
              <a:rPr lang="hr-HR" sz="2000" b="0" strike="noStrike" spc="-1">
                <a:solidFill>
                  <a:srgbClr val="000000"/>
                </a:solidFill>
                <a:latin typeface="Arial"/>
              </a:rPr>
              <a:t>Četvrta razina strukture</a:t>
            </a:r>
          </a:p>
          <a:p>
            <a:pPr marL="2160000" lvl="4" indent="-216000" algn="ctr">
              <a:spcBef>
                <a:spcPts val="283"/>
              </a:spcBef>
              <a:buClr>
                <a:srgbClr val="000000"/>
              </a:buClr>
              <a:buSzPct val="45000"/>
              <a:buFont typeface="Wingdings" charset="2"/>
              <a:buChar char=""/>
            </a:pPr>
            <a:r>
              <a:rPr lang="hr-HR" sz="2000" b="0" strike="noStrike" spc="-1">
                <a:solidFill>
                  <a:srgbClr val="000000"/>
                </a:solidFill>
                <a:latin typeface="Arial"/>
              </a:rPr>
              <a:t>Peta razina strukture</a:t>
            </a:r>
          </a:p>
          <a:p>
            <a:pPr marL="2592000" lvl="5" indent="-216000" algn="ctr">
              <a:spcBef>
                <a:spcPts val="283"/>
              </a:spcBef>
              <a:buClr>
                <a:srgbClr val="000000"/>
              </a:buClr>
              <a:buSzPct val="45000"/>
              <a:buFont typeface="Wingdings" charset="2"/>
              <a:buChar char=""/>
            </a:pPr>
            <a:r>
              <a:rPr lang="hr-HR" sz="2000" b="0" strike="noStrike" spc="-1">
                <a:solidFill>
                  <a:srgbClr val="000000"/>
                </a:solidFill>
                <a:latin typeface="Arial"/>
              </a:rPr>
              <a:t>Šesta razina strukture</a:t>
            </a:r>
          </a:p>
          <a:p>
            <a:pPr marL="3024000" lvl="6" indent="-216000" algn="ctr">
              <a:spcBef>
                <a:spcPts val="283"/>
              </a:spcBef>
              <a:buClr>
                <a:srgbClr val="000000"/>
              </a:buClr>
              <a:buSzPct val="45000"/>
              <a:buFont typeface="Wingdings" charset="2"/>
              <a:buChar char=""/>
            </a:pPr>
            <a:r>
              <a:rPr lang="hr-HR" sz="2000" b="0" strike="noStrike" spc="-1">
                <a:solidFill>
                  <a:srgbClr val="000000"/>
                </a:solidFill>
                <a:latin typeface="Arial"/>
              </a:rPr>
              <a:t>Sedma razina strukture</a:t>
            </a:r>
          </a:p>
        </p:txBody>
      </p:sp>
      <p:sp>
        <p:nvSpPr>
          <p:cNvPr id="65" name="PlaceHolder 14"/>
          <p:cNvSpPr>
            <a:spLocks noGrp="1"/>
          </p:cNvSpPr>
          <p:nvPr>
            <p:ph type="dt"/>
          </p:nvPr>
        </p:nvSpPr>
        <p:spPr>
          <a:xfrm>
            <a:off x="7205040" y="6041520"/>
            <a:ext cx="911520" cy="364680"/>
          </a:xfrm>
          <a:prstGeom prst="rect">
            <a:avLst/>
          </a:prstGeom>
        </p:spPr>
        <p:txBody>
          <a:bodyPr anchor="ctr">
            <a:noAutofit/>
          </a:bodyPr>
          <a:lstStyle/>
          <a:p>
            <a:endParaRPr lang="hr-HR" sz="2400" b="0" strike="noStrike" spc="-1">
              <a:latin typeface="Times New Roman"/>
            </a:endParaRPr>
          </a:p>
        </p:txBody>
      </p:sp>
      <p:sp>
        <p:nvSpPr>
          <p:cNvPr id="66" name="PlaceHolder 15"/>
          <p:cNvSpPr>
            <a:spLocks noGrp="1"/>
          </p:cNvSpPr>
          <p:nvPr>
            <p:ph type="ftr"/>
          </p:nvPr>
        </p:nvSpPr>
        <p:spPr>
          <a:xfrm>
            <a:off x="677160" y="6041520"/>
            <a:ext cx="6297120" cy="364680"/>
          </a:xfrm>
          <a:prstGeom prst="rect">
            <a:avLst/>
          </a:prstGeom>
        </p:spPr>
        <p:txBody>
          <a:bodyPr anchor="ctr">
            <a:noAutofit/>
          </a:bodyPr>
          <a:lstStyle/>
          <a:p>
            <a:endParaRPr lang="hr-HR" sz="2400" b="0" strike="noStrike" spc="-1">
              <a:latin typeface="Times New Roman"/>
            </a:endParaRPr>
          </a:p>
        </p:txBody>
      </p:sp>
      <p:sp>
        <p:nvSpPr>
          <p:cNvPr id="67" name="PlaceHolder 16"/>
          <p:cNvSpPr>
            <a:spLocks noGrp="1"/>
          </p:cNvSpPr>
          <p:nvPr>
            <p:ph type="sldNum"/>
          </p:nvPr>
        </p:nvSpPr>
        <p:spPr>
          <a:xfrm>
            <a:off x="8590680" y="6041520"/>
            <a:ext cx="682920" cy="364680"/>
          </a:xfrm>
          <a:prstGeom prst="rect">
            <a:avLst/>
          </a:prstGeom>
        </p:spPr>
        <p:txBody>
          <a:bodyPr anchor="ctr">
            <a:noAutofit/>
          </a:bodyPr>
          <a:lstStyle/>
          <a:p>
            <a:pPr algn="r">
              <a:lnSpc>
                <a:spcPct val="100000"/>
              </a:lnSpc>
            </a:pPr>
            <a:fld id="{C6B24300-613E-4380-A4FB-2526D068F417}" type="slidenum">
              <a:rPr lang="hr-HR" sz="900" b="0" strike="noStrike" spc="-1">
                <a:solidFill>
                  <a:srgbClr val="90C226"/>
                </a:solidFill>
                <a:latin typeface="Trebuchet MS"/>
                <a:ea typeface="Trebuchet MS"/>
              </a:rPr>
              <a:t>‹#›</a:t>
            </a:fld>
            <a:endParaRPr lang="hr-HR" sz="9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4" name="Group 1"/>
          <p:cNvGrpSpPr/>
          <p:nvPr/>
        </p:nvGrpSpPr>
        <p:grpSpPr>
          <a:xfrm>
            <a:off x="0" y="-8640"/>
            <a:ext cx="12191760" cy="6866280"/>
            <a:chOff x="0" y="-8640"/>
            <a:chExt cx="12191760" cy="6866280"/>
          </a:xfrm>
        </p:grpSpPr>
        <p:sp>
          <p:nvSpPr>
            <p:cNvPr id="105" name="CustomShape 2"/>
            <p:cNvSpPr/>
            <p:nvPr/>
          </p:nvSpPr>
          <p:spPr>
            <a:xfrm>
              <a:off x="9371160" y="0"/>
              <a:ext cx="1218960" cy="6857640"/>
            </a:xfrm>
            <a:custGeom>
              <a:avLst/>
              <a:gdLst/>
              <a:ahLst/>
              <a:cxnLst/>
              <a:rect l="l" t="t" r="r" b="b"/>
              <a:pathLst>
                <a:path w="21600" h="21600">
                  <a:moveTo>
                    <a:pt x="0" y="0"/>
                  </a:moveTo>
                  <a:lnTo>
                    <a:pt x="21600" y="21600"/>
                  </a:lnTo>
                </a:path>
              </a:pathLst>
            </a:custGeom>
            <a:noFill/>
            <a:ln w="9360">
              <a:solidFill>
                <a:srgbClr val="BFBFBF"/>
              </a:solidFill>
              <a:round/>
            </a:ln>
          </p:spPr>
          <p:style>
            <a:lnRef idx="0">
              <a:scrgbClr r="0" g="0" b="0"/>
            </a:lnRef>
            <a:fillRef idx="0">
              <a:scrgbClr r="0" g="0" b="0"/>
            </a:fillRef>
            <a:effectRef idx="0">
              <a:scrgbClr r="0" g="0" b="0"/>
            </a:effectRef>
            <a:fontRef idx="minor"/>
          </p:style>
        </p:sp>
        <p:sp>
          <p:nvSpPr>
            <p:cNvPr id="106" name="CustomShape 3"/>
            <p:cNvSpPr/>
            <p:nvPr/>
          </p:nvSpPr>
          <p:spPr>
            <a:xfrm flipH="1">
              <a:off x="7424640" y="3681360"/>
              <a:ext cx="4763160" cy="3176280"/>
            </a:xfrm>
            <a:custGeom>
              <a:avLst/>
              <a:gdLst/>
              <a:ahLst/>
              <a:cxnLst/>
              <a:rect l="l" t="t" r="r" b="b"/>
              <a:pathLst>
                <a:path w="21600" h="21600">
                  <a:moveTo>
                    <a:pt x="0" y="0"/>
                  </a:moveTo>
                  <a:lnTo>
                    <a:pt x="21600" y="21600"/>
                  </a:lnTo>
                </a:path>
              </a:pathLst>
            </a:custGeom>
            <a:noFill/>
            <a:ln w="9360">
              <a:solidFill>
                <a:srgbClr val="D8D8D8"/>
              </a:solidFill>
              <a:round/>
            </a:ln>
          </p:spPr>
          <p:style>
            <a:lnRef idx="0">
              <a:scrgbClr r="0" g="0" b="0"/>
            </a:lnRef>
            <a:fillRef idx="0">
              <a:scrgbClr r="0" g="0" b="0"/>
            </a:fillRef>
            <a:effectRef idx="0">
              <a:scrgbClr r="0" g="0" b="0"/>
            </a:effectRef>
            <a:fontRef idx="minor"/>
          </p:style>
        </p:sp>
        <p:sp>
          <p:nvSpPr>
            <p:cNvPr id="107" name="CustomShape 4"/>
            <p:cNvSpPr/>
            <p:nvPr/>
          </p:nvSpPr>
          <p:spPr>
            <a:xfrm>
              <a:off x="9181440" y="-8640"/>
              <a:ext cx="3007080" cy="686628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a:noFill/>
            </a:ln>
          </p:spPr>
          <p:style>
            <a:lnRef idx="0">
              <a:scrgbClr r="0" g="0" b="0"/>
            </a:lnRef>
            <a:fillRef idx="0">
              <a:scrgbClr r="0" g="0" b="0"/>
            </a:fillRef>
            <a:effectRef idx="0">
              <a:scrgbClr r="0" g="0" b="0"/>
            </a:effectRef>
            <a:fontRef idx="minor"/>
          </p:style>
        </p:sp>
        <p:sp>
          <p:nvSpPr>
            <p:cNvPr id="108" name="CustomShape 5"/>
            <p:cNvSpPr/>
            <p:nvPr/>
          </p:nvSpPr>
          <p:spPr>
            <a:xfrm>
              <a:off x="9603360" y="-8640"/>
              <a:ext cx="2588040" cy="686628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p:spPr>
          <p:style>
            <a:lnRef idx="0">
              <a:scrgbClr r="0" g="0" b="0"/>
            </a:lnRef>
            <a:fillRef idx="0">
              <a:scrgbClr r="0" g="0" b="0"/>
            </a:fillRef>
            <a:effectRef idx="0">
              <a:scrgbClr r="0" g="0" b="0"/>
            </a:effectRef>
            <a:fontRef idx="minor"/>
          </p:style>
        </p:sp>
        <p:sp>
          <p:nvSpPr>
            <p:cNvPr id="109" name="CustomShape 6"/>
            <p:cNvSpPr/>
            <p:nvPr/>
          </p:nvSpPr>
          <p:spPr>
            <a:xfrm>
              <a:off x="8932320" y="3048120"/>
              <a:ext cx="3259440" cy="3809520"/>
            </a:xfrm>
            <a:prstGeom prst="triangle">
              <a:avLst>
                <a:gd name="adj" fmla="val 100000"/>
              </a:avLst>
            </a:prstGeom>
            <a:solidFill>
              <a:schemeClr val="accent2">
                <a:alpha val="71000"/>
              </a:schemeClr>
            </a:solidFill>
            <a:ln>
              <a:noFill/>
            </a:ln>
          </p:spPr>
          <p:style>
            <a:lnRef idx="0">
              <a:scrgbClr r="0" g="0" b="0"/>
            </a:lnRef>
            <a:fillRef idx="0">
              <a:scrgbClr r="0" g="0" b="0"/>
            </a:fillRef>
            <a:effectRef idx="0">
              <a:scrgbClr r="0" g="0" b="0"/>
            </a:effectRef>
            <a:fontRef idx="minor"/>
          </p:style>
        </p:sp>
        <p:sp>
          <p:nvSpPr>
            <p:cNvPr id="110" name="CustomShape 7"/>
            <p:cNvSpPr/>
            <p:nvPr/>
          </p:nvSpPr>
          <p:spPr>
            <a:xfrm>
              <a:off x="9334440" y="-8640"/>
              <a:ext cx="2854080" cy="686628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a:noFill/>
            </a:ln>
          </p:spPr>
          <p:style>
            <a:lnRef idx="0">
              <a:scrgbClr r="0" g="0" b="0"/>
            </a:lnRef>
            <a:fillRef idx="0">
              <a:scrgbClr r="0" g="0" b="0"/>
            </a:fillRef>
            <a:effectRef idx="0">
              <a:scrgbClr r="0" g="0" b="0"/>
            </a:effectRef>
            <a:fontRef idx="minor"/>
          </p:style>
        </p:sp>
        <p:sp>
          <p:nvSpPr>
            <p:cNvPr id="111" name="CustomShape 8"/>
            <p:cNvSpPr/>
            <p:nvPr/>
          </p:nvSpPr>
          <p:spPr>
            <a:xfrm>
              <a:off x="10898640" y="-8640"/>
              <a:ext cx="1289880" cy="686628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a:noFill/>
            </a:ln>
          </p:spPr>
          <p:style>
            <a:lnRef idx="0">
              <a:scrgbClr r="0" g="0" b="0"/>
            </a:lnRef>
            <a:fillRef idx="0">
              <a:scrgbClr r="0" g="0" b="0"/>
            </a:fillRef>
            <a:effectRef idx="0">
              <a:scrgbClr r="0" g="0" b="0"/>
            </a:effectRef>
            <a:fontRef idx="minor"/>
          </p:style>
        </p:sp>
        <p:sp>
          <p:nvSpPr>
            <p:cNvPr id="112" name="CustomShape 9"/>
            <p:cNvSpPr/>
            <p:nvPr/>
          </p:nvSpPr>
          <p:spPr>
            <a:xfrm>
              <a:off x="10938960" y="-8640"/>
              <a:ext cx="1249560" cy="686628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a:noFill/>
            </a:ln>
          </p:spPr>
          <p:style>
            <a:lnRef idx="0">
              <a:scrgbClr r="0" g="0" b="0"/>
            </a:lnRef>
            <a:fillRef idx="0">
              <a:scrgbClr r="0" g="0" b="0"/>
            </a:fillRef>
            <a:effectRef idx="0">
              <a:scrgbClr r="0" g="0" b="0"/>
            </a:effectRef>
            <a:fontRef idx="minor"/>
          </p:style>
        </p:sp>
        <p:sp>
          <p:nvSpPr>
            <p:cNvPr id="113" name="CustomShape 10"/>
            <p:cNvSpPr/>
            <p:nvPr/>
          </p:nvSpPr>
          <p:spPr>
            <a:xfrm>
              <a:off x="10371600" y="3589920"/>
              <a:ext cx="1816920" cy="3267720"/>
            </a:xfrm>
            <a:prstGeom prst="triangle">
              <a:avLst>
                <a:gd name="adj" fmla="val 100000"/>
              </a:avLst>
            </a:prstGeom>
            <a:solidFill>
              <a:schemeClr val="accent1">
                <a:alpha val="80000"/>
              </a:schemeClr>
            </a:solidFill>
            <a:ln>
              <a:noFill/>
            </a:ln>
          </p:spPr>
          <p:style>
            <a:lnRef idx="0">
              <a:scrgbClr r="0" g="0" b="0"/>
            </a:lnRef>
            <a:fillRef idx="0">
              <a:scrgbClr r="0" g="0" b="0"/>
            </a:fillRef>
            <a:effectRef idx="0">
              <a:scrgbClr r="0" g="0" b="0"/>
            </a:effectRef>
            <a:fontRef idx="minor"/>
          </p:style>
        </p:sp>
        <p:sp>
          <p:nvSpPr>
            <p:cNvPr id="114" name="CustomShape 11"/>
            <p:cNvSpPr/>
            <p:nvPr/>
          </p:nvSpPr>
          <p:spPr>
            <a:xfrm>
              <a:off x="0" y="4013280"/>
              <a:ext cx="448200" cy="2844360"/>
            </a:xfrm>
            <a:prstGeom prst="triangle">
              <a:avLst>
                <a:gd name="adj" fmla="val 0"/>
              </a:avLst>
            </a:prstGeom>
            <a:solidFill>
              <a:schemeClr val="accent1">
                <a:alpha val="84000"/>
              </a:schemeClr>
            </a:solidFill>
            <a:ln>
              <a:noFill/>
            </a:ln>
          </p:spPr>
          <p:style>
            <a:lnRef idx="0">
              <a:scrgbClr r="0" g="0" b="0"/>
            </a:lnRef>
            <a:fillRef idx="0">
              <a:scrgbClr r="0" g="0" b="0"/>
            </a:fillRef>
            <a:effectRef idx="0">
              <a:scrgbClr r="0" g="0" b="0"/>
            </a:effectRef>
            <a:fontRef idx="minor"/>
          </p:style>
        </p:sp>
      </p:grpSp>
      <p:sp>
        <p:nvSpPr>
          <p:cNvPr id="115" name="PlaceHolder 12"/>
          <p:cNvSpPr>
            <a:spLocks noGrp="1"/>
          </p:cNvSpPr>
          <p:nvPr>
            <p:ph type="dt"/>
          </p:nvPr>
        </p:nvSpPr>
        <p:spPr>
          <a:xfrm>
            <a:off x="7205040" y="6041520"/>
            <a:ext cx="911520" cy="364680"/>
          </a:xfrm>
          <a:prstGeom prst="rect">
            <a:avLst/>
          </a:prstGeom>
        </p:spPr>
        <p:txBody>
          <a:bodyPr anchor="ctr">
            <a:noAutofit/>
          </a:bodyPr>
          <a:lstStyle/>
          <a:p>
            <a:endParaRPr lang="hr-HR" sz="2400" b="0" strike="noStrike" spc="-1">
              <a:latin typeface="Times New Roman"/>
            </a:endParaRPr>
          </a:p>
        </p:txBody>
      </p:sp>
      <p:sp>
        <p:nvSpPr>
          <p:cNvPr id="116" name="PlaceHolder 13"/>
          <p:cNvSpPr>
            <a:spLocks noGrp="1"/>
          </p:cNvSpPr>
          <p:nvPr>
            <p:ph type="ftr"/>
          </p:nvPr>
        </p:nvSpPr>
        <p:spPr>
          <a:xfrm>
            <a:off x="677160" y="6041520"/>
            <a:ext cx="6297120" cy="364680"/>
          </a:xfrm>
          <a:prstGeom prst="rect">
            <a:avLst/>
          </a:prstGeom>
        </p:spPr>
        <p:txBody>
          <a:bodyPr anchor="ctr">
            <a:noAutofit/>
          </a:bodyPr>
          <a:lstStyle/>
          <a:p>
            <a:endParaRPr lang="hr-HR" sz="2400" b="0" strike="noStrike" spc="-1">
              <a:latin typeface="Times New Roman"/>
            </a:endParaRPr>
          </a:p>
        </p:txBody>
      </p:sp>
      <p:sp>
        <p:nvSpPr>
          <p:cNvPr id="117" name="PlaceHolder 14"/>
          <p:cNvSpPr>
            <a:spLocks noGrp="1"/>
          </p:cNvSpPr>
          <p:nvPr>
            <p:ph type="sldNum"/>
          </p:nvPr>
        </p:nvSpPr>
        <p:spPr>
          <a:xfrm>
            <a:off x="8590680" y="6041520"/>
            <a:ext cx="682920" cy="364680"/>
          </a:xfrm>
          <a:prstGeom prst="rect">
            <a:avLst/>
          </a:prstGeom>
        </p:spPr>
        <p:txBody>
          <a:bodyPr anchor="ctr">
            <a:noAutofit/>
          </a:bodyPr>
          <a:lstStyle/>
          <a:p>
            <a:pPr algn="r">
              <a:lnSpc>
                <a:spcPct val="100000"/>
              </a:lnSpc>
            </a:pPr>
            <a:fld id="{6B009A6F-906D-4FBC-95CE-8F4DB72601BC}" type="slidenum">
              <a:rPr lang="hr-HR" sz="900" b="0" strike="noStrike" spc="-1">
                <a:solidFill>
                  <a:srgbClr val="90C226"/>
                </a:solidFill>
                <a:latin typeface="Trebuchet MS"/>
                <a:ea typeface="Trebuchet MS"/>
              </a:rPr>
              <a:t>‹#›</a:t>
            </a:fld>
            <a:endParaRPr lang="hr-HR" sz="900" b="0" strike="noStrike" spc="-1">
              <a:latin typeface="Times New Roman"/>
            </a:endParaRPr>
          </a:p>
        </p:txBody>
      </p:sp>
      <p:sp>
        <p:nvSpPr>
          <p:cNvPr id="118" name="PlaceHolder 15"/>
          <p:cNvSpPr>
            <a:spLocks noGrp="1"/>
          </p:cNvSpPr>
          <p:nvPr>
            <p:ph type="title"/>
          </p:nvPr>
        </p:nvSpPr>
        <p:spPr>
          <a:xfrm>
            <a:off x="609480" y="273600"/>
            <a:ext cx="10972440" cy="1144800"/>
          </a:xfrm>
          <a:prstGeom prst="rect">
            <a:avLst/>
          </a:prstGeom>
        </p:spPr>
        <p:txBody>
          <a:bodyPr lIns="0" tIns="0" rIns="0" bIns="0" anchor="ctr">
            <a:noAutofit/>
          </a:bodyPr>
          <a:lstStyle/>
          <a:p>
            <a:r>
              <a:rPr lang="hr-HR" sz="1400" b="0" strike="noStrike" spc="-1">
                <a:solidFill>
                  <a:srgbClr val="000000"/>
                </a:solidFill>
                <a:latin typeface="Arial"/>
              </a:rPr>
              <a:t>Kliknite za uređivanje formata teksta naslova</a:t>
            </a:r>
          </a:p>
        </p:txBody>
      </p:sp>
      <p:sp>
        <p:nvSpPr>
          <p:cNvPr id="119" name="PlaceHolder 16"/>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hr-HR" sz="1400" b="0" strike="noStrike" spc="-1">
                <a:solidFill>
                  <a:srgbClr val="000000"/>
                </a:solidFill>
                <a:latin typeface="Arial"/>
              </a:rPr>
              <a:t>Kliknite za uređivanje formata teksta strukture</a:t>
            </a:r>
          </a:p>
          <a:p>
            <a:pPr marL="864000" lvl="1" indent="-324000">
              <a:spcBef>
                <a:spcPts val="1134"/>
              </a:spcBef>
              <a:buClr>
                <a:srgbClr val="000000"/>
              </a:buClr>
              <a:buSzPct val="75000"/>
              <a:buFont typeface="Symbol" charset="2"/>
              <a:buChar char=""/>
            </a:pPr>
            <a:r>
              <a:rPr lang="hr-HR" sz="1400" b="0" strike="noStrike" spc="-1">
                <a:solidFill>
                  <a:srgbClr val="000000"/>
                </a:solidFill>
                <a:latin typeface="Arial"/>
              </a:rPr>
              <a:t>Druga razina strukture</a:t>
            </a:r>
          </a:p>
          <a:p>
            <a:pPr marL="1296000" lvl="2" indent="-288000">
              <a:spcBef>
                <a:spcPts val="850"/>
              </a:spcBef>
              <a:buClr>
                <a:srgbClr val="000000"/>
              </a:buClr>
              <a:buSzPct val="45000"/>
              <a:buFont typeface="Wingdings" charset="2"/>
              <a:buChar char=""/>
            </a:pPr>
            <a:r>
              <a:rPr lang="hr-HR" sz="1400" b="0" strike="noStrike" spc="-1">
                <a:solidFill>
                  <a:srgbClr val="000000"/>
                </a:solidFill>
                <a:latin typeface="Arial"/>
              </a:rPr>
              <a:t>Treća razina strukture</a:t>
            </a:r>
          </a:p>
          <a:p>
            <a:pPr marL="1728000" lvl="3" indent="-216000">
              <a:spcBef>
                <a:spcPts val="567"/>
              </a:spcBef>
              <a:buClr>
                <a:srgbClr val="000000"/>
              </a:buClr>
              <a:buSzPct val="75000"/>
              <a:buFont typeface="Symbol" charset="2"/>
              <a:buChar char=""/>
            </a:pPr>
            <a:r>
              <a:rPr lang="hr-HR" sz="1400" b="0" strike="noStrike" spc="-1">
                <a:solidFill>
                  <a:srgbClr val="000000"/>
                </a:solidFill>
                <a:latin typeface="Arial"/>
              </a:rPr>
              <a:t>Četvrta razina strukture</a:t>
            </a:r>
          </a:p>
          <a:p>
            <a:pPr marL="2160000" lvl="4" indent="-216000">
              <a:spcBef>
                <a:spcPts val="283"/>
              </a:spcBef>
              <a:buClr>
                <a:srgbClr val="000000"/>
              </a:buClr>
              <a:buSzPct val="45000"/>
              <a:buFont typeface="Wingdings" charset="2"/>
              <a:buChar char=""/>
            </a:pPr>
            <a:r>
              <a:rPr lang="hr-HR" sz="2000" b="0" strike="noStrike" spc="-1">
                <a:solidFill>
                  <a:srgbClr val="000000"/>
                </a:solidFill>
                <a:latin typeface="Arial"/>
              </a:rPr>
              <a:t>Peta razina strukture</a:t>
            </a:r>
          </a:p>
          <a:p>
            <a:pPr marL="2592000" lvl="5" indent="-216000">
              <a:spcBef>
                <a:spcPts val="283"/>
              </a:spcBef>
              <a:buClr>
                <a:srgbClr val="000000"/>
              </a:buClr>
              <a:buSzPct val="45000"/>
              <a:buFont typeface="Wingdings" charset="2"/>
              <a:buChar char=""/>
            </a:pPr>
            <a:r>
              <a:rPr lang="hr-HR" sz="2000" b="0" strike="noStrike" spc="-1">
                <a:solidFill>
                  <a:srgbClr val="000000"/>
                </a:solidFill>
                <a:latin typeface="Arial"/>
              </a:rPr>
              <a:t>Šesta razina strukture</a:t>
            </a:r>
          </a:p>
          <a:p>
            <a:pPr marL="3024000" lvl="6" indent="-216000">
              <a:spcBef>
                <a:spcPts val="283"/>
              </a:spcBef>
              <a:buClr>
                <a:srgbClr val="000000"/>
              </a:buClr>
              <a:buSzPct val="45000"/>
              <a:buFont typeface="Wingdings" charset="2"/>
              <a:buChar char=""/>
            </a:pPr>
            <a:r>
              <a:rPr lang="hr-HR" sz="2000" b="0" strike="noStrike" spc="-1">
                <a:solidFill>
                  <a:srgbClr val="000000"/>
                </a:solidFill>
                <a:latin typeface="Arial"/>
              </a:rPr>
              <a:t>Sedma razina strukture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6" name="Google Shape;143;p18"/>
          <p:cNvPicPr/>
          <p:nvPr/>
        </p:nvPicPr>
        <p:blipFill>
          <a:blip r:embed="rId2"/>
          <a:stretch/>
        </p:blipFill>
        <p:spPr>
          <a:xfrm>
            <a:off x="2167560" y="288360"/>
            <a:ext cx="5197680" cy="5045760"/>
          </a:xfrm>
          <a:prstGeom prst="rect">
            <a:avLst/>
          </a:prstGeom>
          <a:ln>
            <a:noFill/>
          </a:ln>
        </p:spPr>
      </p:pic>
      <p:sp>
        <p:nvSpPr>
          <p:cNvPr id="157" name="TextShape 1"/>
          <p:cNvSpPr txBox="1"/>
          <p:nvPr/>
        </p:nvSpPr>
        <p:spPr>
          <a:xfrm>
            <a:off x="677160" y="4046400"/>
            <a:ext cx="9243720" cy="3880440"/>
          </a:xfrm>
          <a:prstGeom prst="rect">
            <a:avLst/>
          </a:prstGeom>
          <a:noFill/>
          <a:ln>
            <a:noFill/>
          </a:ln>
        </p:spPr>
        <p:txBody>
          <a:bodyPr>
            <a:normAutofit/>
          </a:bodyPr>
          <a:lstStyle/>
          <a:p>
            <a:pPr algn="ctr">
              <a:lnSpc>
                <a:spcPct val="100000"/>
              </a:lnSpc>
            </a:pPr>
            <a:endParaRPr lang="hr-HR" sz="1400" b="0" strike="noStrike" spc="-1" dirty="0">
              <a:solidFill>
                <a:srgbClr val="000000"/>
              </a:solidFill>
              <a:latin typeface="Arial"/>
            </a:endParaRPr>
          </a:p>
          <a:p>
            <a:pPr algn="ctr">
              <a:lnSpc>
                <a:spcPct val="100000"/>
              </a:lnSpc>
              <a:spcBef>
                <a:spcPts val="1001"/>
              </a:spcBef>
            </a:pPr>
            <a:r>
              <a:rPr lang="hr-HR" sz="2400" b="1" strike="noStrike" spc="-1" dirty="0">
                <a:solidFill>
                  <a:srgbClr val="3F3F3F"/>
                </a:solidFill>
                <a:latin typeface="Trebuchet MS"/>
                <a:ea typeface="Trebuchet MS"/>
              </a:rPr>
              <a:t>Konferencija za medije</a:t>
            </a:r>
            <a:endParaRPr lang="hr-HR" sz="2400" b="0" strike="noStrike" spc="-1" dirty="0">
              <a:solidFill>
                <a:srgbClr val="000000"/>
              </a:solidFill>
              <a:latin typeface="Arial"/>
            </a:endParaRPr>
          </a:p>
          <a:p>
            <a:pPr algn="ctr">
              <a:lnSpc>
                <a:spcPct val="100000"/>
              </a:lnSpc>
              <a:spcBef>
                <a:spcPts val="1001"/>
              </a:spcBef>
            </a:pPr>
            <a:r>
              <a:rPr lang="hr-HR" sz="1800" b="0" strike="noStrike" spc="-1" dirty="0">
                <a:solidFill>
                  <a:srgbClr val="3F3F3F"/>
                </a:solidFill>
                <a:latin typeface="Trebuchet MS"/>
                <a:ea typeface="Trebuchet MS"/>
              </a:rPr>
              <a:t>Gradonačelnik Filip Zoričić</a:t>
            </a:r>
            <a:endParaRPr lang="hr-HR" sz="1800" b="0" strike="noStrike" spc="-1" dirty="0">
              <a:solidFill>
                <a:srgbClr val="000000"/>
              </a:solidFill>
              <a:latin typeface="Arial"/>
            </a:endParaRPr>
          </a:p>
          <a:p>
            <a:pPr algn="ctr">
              <a:lnSpc>
                <a:spcPct val="100000"/>
              </a:lnSpc>
              <a:spcBef>
                <a:spcPts val="1001"/>
              </a:spcBef>
            </a:pPr>
            <a:endParaRPr lang="hr-HR" sz="1800" b="0" strike="noStrike" spc="-1" dirty="0">
              <a:solidFill>
                <a:srgbClr val="000000"/>
              </a:solidFill>
              <a:latin typeface="Arial"/>
            </a:endParaRPr>
          </a:p>
          <a:p>
            <a:pPr algn="ctr">
              <a:lnSpc>
                <a:spcPct val="100000"/>
              </a:lnSpc>
              <a:spcBef>
                <a:spcPts val="1001"/>
              </a:spcBef>
            </a:pPr>
            <a:endParaRPr lang="hr-HR" sz="1800" b="0" strike="noStrike" spc="-1" dirty="0">
              <a:solidFill>
                <a:srgbClr val="000000"/>
              </a:solidFill>
              <a:latin typeface="Arial"/>
            </a:endParaRPr>
          </a:p>
          <a:p>
            <a:pPr algn="ctr">
              <a:lnSpc>
                <a:spcPct val="100000"/>
              </a:lnSpc>
              <a:spcBef>
                <a:spcPts val="1001"/>
              </a:spcBef>
            </a:pPr>
            <a:r>
              <a:rPr lang="hr-HR" sz="1800" b="0" strike="noStrike" spc="-1" dirty="0">
                <a:solidFill>
                  <a:srgbClr val="3F3F3F"/>
                </a:solidFill>
                <a:latin typeface="Trebuchet MS"/>
                <a:ea typeface="Trebuchet MS"/>
              </a:rPr>
              <a:t>Pula, </a:t>
            </a:r>
            <a:r>
              <a:rPr lang="hr-HR" spc="-1" dirty="0">
                <a:solidFill>
                  <a:srgbClr val="3F3F3F"/>
                </a:solidFill>
                <a:latin typeface="Trebuchet MS"/>
                <a:ea typeface="Trebuchet MS"/>
              </a:rPr>
              <a:t>26</a:t>
            </a:r>
            <a:r>
              <a:rPr lang="hr-HR" sz="1800" b="0" strike="noStrike" spc="-1" dirty="0">
                <a:solidFill>
                  <a:srgbClr val="3F3F3F"/>
                </a:solidFill>
                <a:latin typeface="Trebuchet MS"/>
                <a:ea typeface="Trebuchet MS"/>
              </a:rPr>
              <a:t>. veljače 2024.</a:t>
            </a:r>
            <a:endParaRPr lang="hr-HR" sz="1800" b="0" strike="noStrike" spc="-1" dirty="0">
              <a:solidFill>
                <a:srgbClr val="000000"/>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extShape 1"/>
          <p:cNvSpPr txBox="1"/>
          <p:nvPr/>
        </p:nvSpPr>
        <p:spPr>
          <a:xfrm>
            <a:off x="1394337" y="1048751"/>
            <a:ext cx="8596440" cy="1320480"/>
          </a:xfrm>
          <a:prstGeom prst="rect">
            <a:avLst/>
          </a:prstGeom>
          <a:noFill/>
          <a:ln>
            <a:noFill/>
          </a:ln>
        </p:spPr>
        <p:txBody>
          <a:bodyPr>
            <a:normAutofit fontScale="92500" lnSpcReduction="20000"/>
          </a:bodyPr>
          <a:lstStyle/>
          <a:p>
            <a:pPr>
              <a:lnSpc>
                <a:spcPct val="100000"/>
              </a:lnSpc>
            </a:pPr>
            <a:r>
              <a:rPr lang="hr-HR" sz="3600" b="1" strike="noStrike" spc="-1" dirty="0">
                <a:solidFill>
                  <a:srgbClr val="3F7818"/>
                </a:solidFill>
                <a:latin typeface="Trebuchet MS"/>
                <a:ea typeface="Trebuchet MS"/>
              </a:rPr>
              <a:t>9. Pozivam građane za prijavljuju sve nepravilnosti</a:t>
            </a:r>
            <a:br>
              <a:rPr dirty="0"/>
            </a:br>
            <a:endParaRPr lang="hr-HR" sz="3600" b="0" strike="noStrike" spc="-1" dirty="0">
              <a:solidFill>
                <a:srgbClr val="000000"/>
              </a:solidFill>
              <a:latin typeface="Arial"/>
            </a:endParaRPr>
          </a:p>
        </p:txBody>
      </p:sp>
      <p:sp>
        <p:nvSpPr>
          <p:cNvPr id="2" name="CustomShape 2">
            <a:extLst>
              <a:ext uri="{FF2B5EF4-FFF2-40B4-BE49-F238E27FC236}">
                <a16:creationId xmlns:a16="http://schemas.microsoft.com/office/drawing/2014/main" id="{95639739-1E0E-F904-3027-AEE4C5F26651}"/>
              </a:ext>
            </a:extLst>
          </p:cNvPr>
          <p:cNvSpPr/>
          <p:nvPr/>
        </p:nvSpPr>
        <p:spPr>
          <a:xfrm>
            <a:off x="750317" y="2721770"/>
            <a:ext cx="8750520" cy="230687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Grad Pula će biti uključen u ove procese kao regulatorni organ koji nadgleda i provodi politike zaštite okoliša na lokalnoj razini te surađuje s tvrtkama poput </a:t>
            </a:r>
            <a:r>
              <a:rPr lang="hr-HR" sz="1800" kern="100" dirty="0" err="1">
                <a:effectLst/>
                <a:latin typeface="Calibri" panose="020F0502020204030204" pitchFamily="34" charset="0"/>
                <a:ea typeface="Times New Roman" panose="02020603050405020304" pitchFamily="18" charset="0"/>
                <a:cs typeface="Times New Roman" panose="02020603050405020304" pitchFamily="18" charset="0"/>
              </a:rPr>
              <a:t>Calucem</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 u provedbi mjera za smanjenje onečišćenja zraka. </a:t>
            </a:r>
          </a:p>
          <a:p>
            <a:endParaRPr lang="hr-HR"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Osim toga, </a:t>
            </a:r>
            <a:r>
              <a:rPr lang="hr-HR" sz="1800" kern="100">
                <a:effectLst/>
                <a:latin typeface="Calibri" panose="020F0502020204030204" pitchFamily="34" charset="0"/>
                <a:ea typeface="Times New Roman" panose="02020603050405020304" pitchFamily="18" charset="0"/>
                <a:cs typeface="Times New Roman" panose="02020603050405020304" pitchFamily="18" charset="0"/>
              </a:rPr>
              <a:t>Grad Pula </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će nastaviti i intenzivirati suradnju s regionalnim i nacionalnim vlastima kako bi osigurao usklađenost sa zakonodavstvom i implementirao najbolje prakse u upravljanju kvalitetom zraka </a:t>
            </a:r>
            <a:r>
              <a:rPr lang="hr-HR" sz="1800" kern="100">
                <a:effectLst/>
                <a:latin typeface="Calibri" panose="020F0502020204030204" pitchFamily="34" charset="0"/>
                <a:ea typeface="Times New Roman" panose="02020603050405020304" pitchFamily="18" charset="0"/>
                <a:cs typeface="Times New Roman" panose="02020603050405020304" pitchFamily="18" charset="0"/>
              </a:rPr>
              <a:t>u svrhu </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zaštite okoliša i javnog zdravlja naših građana.</a:t>
            </a:r>
          </a:p>
          <a:p>
            <a:endParaRPr lang="hr-HR" sz="1800" kern="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TextShape 1"/>
          <p:cNvSpPr txBox="1"/>
          <p:nvPr/>
        </p:nvSpPr>
        <p:spPr>
          <a:xfrm>
            <a:off x="743040" y="1619775"/>
            <a:ext cx="8596440" cy="3880440"/>
          </a:xfrm>
          <a:prstGeom prst="rect">
            <a:avLst/>
          </a:prstGeom>
          <a:noFill/>
          <a:ln>
            <a:noFill/>
          </a:ln>
        </p:spPr>
        <p:txBody>
          <a:bodyPr>
            <a:normAutofit/>
          </a:bodyPr>
          <a:lstStyle/>
          <a:p>
            <a:pPr marL="343080" indent="-159840">
              <a:lnSpc>
                <a:spcPct val="100000"/>
              </a:lnSpc>
            </a:pPr>
            <a:endParaRPr lang="hr-HR" sz="1400" b="0" strike="noStrike" spc="-1" dirty="0">
              <a:solidFill>
                <a:srgbClr val="000000"/>
              </a:solidFill>
              <a:latin typeface="Arial"/>
            </a:endParaRPr>
          </a:p>
          <a:p>
            <a:pPr marL="343080" indent="-159840">
              <a:lnSpc>
                <a:spcPct val="100000"/>
              </a:lnSpc>
              <a:spcBef>
                <a:spcPts val="1001"/>
              </a:spcBef>
            </a:pPr>
            <a:endParaRPr lang="hr-HR" sz="1400" b="0" strike="noStrike" spc="-1" dirty="0">
              <a:solidFill>
                <a:srgbClr val="000000"/>
              </a:solidFill>
              <a:latin typeface="Arial"/>
            </a:endParaRPr>
          </a:p>
          <a:p>
            <a:pPr algn="ctr">
              <a:lnSpc>
                <a:spcPct val="100000"/>
              </a:lnSpc>
              <a:spcBef>
                <a:spcPts val="1001"/>
              </a:spcBef>
            </a:pPr>
            <a:endParaRPr lang="hr-HR" sz="3600" b="0" i="1" strike="noStrike" spc="-1" dirty="0">
              <a:solidFill>
                <a:srgbClr val="3F3F3F"/>
              </a:solidFill>
              <a:latin typeface="Trebuchet MS"/>
              <a:ea typeface="Trebuchet MS"/>
            </a:endParaRPr>
          </a:p>
          <a:p>
            <a:pPr algn="ctr">
              <a:lnSpc>
                <a:spcPct val="100000"/>
              </a:lnSpc>
              <a:spcBef>
                <a:spcPts val="1001"/>
              </a:spcBef>
            </a:pPr>
            <a:r>
              <a:rPr lang="hr-HR" sz="3600" b="0" i="1" strike="noStrike" spc="-1" dirty="0">
                <a:solidFill>
                  <a:srgbClr val="3F3F3F"/>
                </a:solidFill>
                <a:latin typeface="Trebuchet MS"/>
                <a:ea typeface="Trebuchet MS"/>
              </a:rPr>
              <a:t>Pitanja</a:t>
            </a:r>
            <a:endParaRPr lang="hr-HR" sz="3600" b="0" strike="noStrike" spc="-1" dirty="0">
              <a:solidFill>
                <a:srgbClr val="000000"/>
              </a:solidFill>
              <a:latin typeface="Arial"/>
            </a:endParaRPr>
          </a:p>
        </p:txBody>
      </p:sp>
      <p:pic>
        <p:nvPicPr>
          <p:cNvPr id="214" name="Google Shape;232;p32"/>
          <p:cNvPicPr/>
          <p:nvPr/>
        </p:nvPicPr>
        <p:blipFill>
          <a:blip r:embed="rId2"/>
          <a:stretch/>
        </p:blipFill>
        <p:spPr>
          <a:xfrm>
            <a:off x="743040" y="5628240"/>
            <a:ext cx="1442160" cy="1032480"/>
          </a:xfrm>
          <a:prstGeom prst="rect">
            <a:avLst/>
          </a:prstGeom>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Shape 1"/>
          <p:cNvSpPr txBox="1"/>
          <p:nvPr/>
        </p:nvSpPr>
        <p:spPr>
          <a:xfrm>
            <a:off x="1705696" y="1121001"/>
            <a:ext cx="12115475" cy="1320480"/>
          </a:xfrm>
          <a:prstGeom prst="rect">
            <a:avLst/>
          </a:prstGeom>
          <a:noFill/>
          <a:ln>
            <a:noFill/>
          </a:ln>
        </p:spPr>
        <p:txBody>
          <a:bodyPr>
            <a:normAutofit/>
          </a:bodyPr>
          <a:lstStyle/>
          <a:p>
            <a:pPr>
              <a:lnSpc>
                <a:spcPct val="100000"/>
              </a:lnSpc>
            </a:pPr>
            <a:r>
              <a:rPr lang="hr-HR" sz="3600" strike="noStrike" spc="-1" dirty="0">
                <a:solidFill>
                  <a:schemeClr val="accent2">
                    <a:lumMod val="60000"/>
                    <a:lumOff val="40000"/>
                  </a:schemeClr>
                </a:solidFill>
                <a:latin typeface="Trebuchet MS"/>
                <a:ea typeface="Trebuchet MS"/>
              </a:rPr>
              <a:t>1. Stalni nadzor rada</a:t>
            </a:r>
            <a:endParaRPr lang="hr-HR" sz="3600" strike="noStrike" spc="-1" dirty="0">
              <a:solidFill>
                <a:schemeClr val="accent2">
                  <a:lumMod val="60000"/>
                  <a:lumOff val="40000"/>
                </a:schemeClr>
              </a:solidFill>
              <a:latin typeface="Arial"/>
            </a:endParaRPr>
          </a:p>
        </p:txBody>
      </p:sp>
      <p:sp>
        <p:nvSpPr>
          <p:cNvPr id="162" name="CustomShape 3"/>
          <p:cNvSpPr/>
          <p:nvPr/>
        </p:nvSpPr>
        <p:spPr>
          <a:xfrm>
            <a:off x="1703186" y="2886671"/>
            <a:ext cx="6060247" cy="644877"/>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hr-HR" kern="100" dirty="0">
                <a:latin typeface="Calibri" panose="020F0502020204030204" pitchFamily="34" charset="0"/>
                <a:ea typeface="Times New Roman" panose="02020603050405020304" pitchFamily="18" charset="0"/>
                <a:cs typeface="Times New Roman" panose="02020603050405020304" pitchFamily="18" charset="0"/>
              </a:rPr>
              <a:t>T</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reba postaviti </a:t>
            </a:r>
            <a:r>
              <a:rPr lang="hr-HR" kern="100" dirty="0">
                <a:latin typeface="Calibri" panose="020F0502020204030204" pitchFamily="34" charset="0"/>
                <a:ea typeface="Times New Roman" panose="02020603050405020304" pitchFamily="18" charset="0"/>
                <a:cs typeface="Times New Roman" panose="02020603050405020304" pitchFamily="18" charset="0"/>
              </a:rPr>
              <a:t>standarde u nadzoru cementare i svih drugih onečišćenja </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kojih </a:t>
            </a:r>
            <a:r>
              <a:rPr lang="hr-HR" kern="100" dirty="0">
                <a:latin typeface="Calibri" panose="020F0502020204030204" pitchFamily="34" charset="0"/>
                <a:ea typeface="Times New Roman" panose="02020603050405020304" pitchFamily="18" charset="0"/>
                <a:cs typeface="Times New Roman" panose="02020603050405020304" pitchFamily="18" charset="0"/>
              </a:rPr>
              <a:t>ć</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e se ova i svaka buduća vlast morati držati.</a:t>
            </a:r>
            <a:endParaRPr lang="hr-HR" sz="18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extShape 1"/>
          <p:cNvSpPr txBox="1"/>
          <p:nvPr/>
        </p:nvSpPr>
        <p:spPr>
          <a:xfrm>
            <a:off x="623372" y="1112731"/>
            <a:ext cx="8596440" cy="1826280"/>
          </a:xfrm>
          <a:prstGeom prst="rect">
            <a:avLst/>
          </a:prstGeom>
          <a:noFill/>
          <a:ln>
            <a:noFill/>
          </a:ln>
        </p:spPr>
        <p:txBody>
          <a:bodyPr anchor="b">
            <a:normAutofit lnSpcReduction="10000"/>
          </a:bodyPr>
          <a:lstStyle/>
          <a:p>
            <a:pPr algn="ctr">
              <a:lnSpc>
                <a:spcPct val="100000"/>
              </a:lnSpc>
            </a:pPr>
            <a:r>
              <a:rPr lang="hr-HR" sz="4000" spc="-1" dirty="0">
                <a:solidFill>
                  <a:srgbClr val="90C226"/>
                </a:solidFill>
                <a:latin typeface="Trebuchet MS"/>
              </a:rPr>
              <a:t>2. Nismo protiv industrije nego protiv zagađenja</a:t>
            </a:r>
            <a:br>
              <a:rPr dirty="0"/>
            </a:br>
            <a:r>
              <a:rPr lang="hr-HR" sz="4000" b="0" strike="noStrike" spc="-1" dirty="0">
                <a:solidFill>
                  <a:srgbClr val="90C226"/>
                </a:solidFill>
                <a:latin typeface="Trebuchet MS"/>
                <a:ea typeface="Trebuchet MS"/>
              </a:rPr>
              <a:t>  </a:t>
            </a:r>
            <a:endParaRPr lang="hr-HR" sz="4000" b="0" strike="noStrike" spc="-1" dirty="0">
              <a:solidFill>
                <a:srgbClr val="000000"/>
              </a:solidFill>
              <a:latin typeface="Arial"/>
            </a:endParaRPr>
          </a:p>
        </p:txBody>
      </p:sp>
      <p:sp>
        <p:nvSpPr>
          <p:cNvPr id="165" name="CustomShape 2"/>
          <p:cNvSpPr/>
          <p:nvPr/>
        </p:nvSpPr>
        <p:spPr>
          <a:xfrm>
            <a:off x="1739153" y="3279670"/>
            <a:ext cx="6768353" cy="644877"/>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hr-HR" spc="-1" dirty="0">
                <a:solidFill>
                  <a:srgbClr val="000000"/>
                </a:solidFill>
                <a:effectLst/>
                <a:latin typeface="Arial"/>
                <a:ea typeface="Calibri"/>
                <a:cs typeface="Times New Roman" panose="02020603050405020304" pitchFamily="18" charset="0"/>
              </a:rPr>
              <a:t>C</a:t>
            </a:r>
            <a:r>
              <a:rPr lang="hr-HR" sz="1800" dirty="0">
                <a:effectLst/>
                <a:latin typeface="Calibri" panose="020F0502020204030204" pitchFamily="34" charset="0"/>
                <a:ea typeface="Calibri" panose="020F0502020204030204" pitchFamily="34" charset="0"/>
                <a:cs typeface="Times New Roman" panose="02020603050405020304" pitchFamily="18" charset="0"/>
              </a:rPr>
              <a:t>ilj je da cementara a i svaki drugi gospodarski subjekt radi unutar zakona i dozvoljenih parametara.</a:t>
            </a:r>
            <a:endParaRPr lang="hr-HR" sz="1800" strike="noStrike" spc="-1" dirty="0">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TextShape 1"/>
          <p:cNvSpPr txBox="1"/>
          <p:nvPr/>
        </p:nvSpPr>
        <p:spPr>
          <a:xfrm>
            <a:off x="1008854" y="700355"/>
            <a:ext cx="8596440" cy="1826280"/>
          </a:xfrm>
          <a:prstGeom prst="rect">
            <a:avLst/>
          </a:prstGeom>
          <a:noFill/>
          <a:ln>
            <a:noFill/>
          </a:ln>
        </p:spPr>
        <p:txBody>
          <a:bodyPr anchor="b">
            <a:normAutofit lnSpcReduction="10000"/>
          </a:bodyPr>
          <a:lstStyle/>
          <a:p>
            <a:pPr algn="ctr">
              <a:lnSpc>
                <a:spcPct val="100000"/>
              </a:lnSpc>
            </a:pPr>
            <a:r>
              <a:rPr lang="hr-HR" sz="4000" b="0" strike="noStrike" spc="-1" dirty="0">
                <a:solidFill>
                  <a:srgbClr val="90C226"/>
                </a:solidFill>
                <a:latin typeface="Trebuchet MS"/>
                <a:ea typeface="Trebuchet MS"/>
              </a:rPr>
              <a:t>3. Izmjene unutar postrojenja i dozvole</a:t>
            </a:r>
            <a:br>
              <a:rPr lang="hr-HR" dirty="0"/>
            </a:br>
            <a:r>
              <a:rPr lang="hr-HR" sz="4000" b="0" strike="noStrike" spc="-1" dirty="0">
                <a:solidFill>
                  <a:srgbClr val="90C226"/>
                </a:solidFill>
                <a:latin typeface="Trebuchet MS"/>
                <a:ea typeface="Trebuchet MS"/>
              </a:rPr>
              <a:t>  </a:t>
            </a:r>
            <a:endParaRPr lang="hr-HR" sz="4000" b="0" strike="noStrike" spc="-1" dirty="0">
              <a:solidFill>
                <a:srgbClr val="000000"/>
              </a:solidFill>
              <a:latin typeface="Arial"/>
            </a:endParaRPr>
          </a:p>
        </p:txBody>
      </p:sp>
      <p:sp>
        <p:nvSpPr>
          <p:cNvPr id="168" name="CustomShape 2"/>
          <p:cNvSpPr/>
          <p:nvPr/>
        </p:nvSpPr>
        <p:spPr>
          <a:xfrm>
            <a:off x="2069940" y="2526635"/>
            <a:ext cx="6474268" cy="2306870"/>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hr-HR"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tvrtka </a:t>
            </a:r>
            <a:r>
              <a:rPr lang="hr-HR" sz="1800" kern="1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Calucem</a:t>
            </a:r>
            <a:r>
              <a:rPr lang="hr-HR" sz="1800" kern="100" dirty="0">
                <a:effectLst/>
                <a:latin typeface="Calibri" panose="020F0502020204030204" pitchFamily="34" charset="0"/>
                <a:ea typeface="Times New Roman" panose="02020603050405020304" pitchFamily="18" charset="0"/>
                <a:cs typeface="Calibri" panose="020F0502020204030204" pitchFamily="34" charset="0"/>
              </a:rPr>
              <a:t> krenula je</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 u izmjenu peći</a:t>
            </a:r>
            <a:r>
              <a:rPr lang="hr-HR" kern="100" dirty="0">
                <a:latin typeface="Calibri" panose="020F0502020204030204" pitchFamily="34" charset="0"/>
                <a:ea typeface="Times New Roman" panose="02020603050405020304" pitchFamily="18" charset="0"/>
                <a:cs typeface="Times New Roman" panose="02020603050405020304" pitchFamily="18" charset="0"/>
              </a:rPr>
              <a:t>.</a:t>
            </a:r>
            <a:endParaRPr lang="hr-HR"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hr-HR"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 za tu i svaku buduću izmjenu dužna je tražiti mišljenje Ministarstva gospodarstva i održivog razvoja.</a:t>
            </a:r>
          </a:p>
          <a:p>
            <a:endParaRPr lang="hr-HR"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 jedno od nadležnih tijela koje daje mišljenje uz Županiju je i Grad Pula, ukoliko Ministarstvo gospodarstva i održivog razvoja traži navedeno očitovanje.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Shape 1"/>
          <p:cNvSpPr txBox="1"/>
          <p:nvPr/>
        </p:nvSpPr>
        <p:spPr>
          <a:xfrm>
            <a:off x="462007" y="895649"/>
            <a:ext cx="8596440" cy="1826280"/>
          </a:xfrm>
          <a:prstGeom prst="rect">
            <a:avLst/>
          </a:prstGeom>
          <a:noFill/>
          <a:ln>
            <a:noFill/>
          </a:ln>
        </p:spPr>
        <p:txBody>
          <a:bodyPr anchor="b">
            <a:normAutofit/>
          </a:bodyPr>
          <a:lstStyle/>
          <a:p>
            <a:pPr algn="ctr">
              <a:lnSpc>
                <a:spcPct val="100000"/>
              </a:lnSpc>
            </a:pPr>
            <a:r>
              <a:rPr lang="hr-HR" sz="4000" spc="-1" dirty="0">
                <a:solidFill>
                  <a:srgbClr val="90C226"/>
                </a:solidFill>
                <a:latin typeface="Trebuchet MS"/>
              </a:rPr>
              <a:t>4. Elaborat zaštite okoliša</a:t>
            </a:r>
            <a:br>
              <a:rPr dirty="0"/>
            </a:br>
            <a:r>
              <a:rPr lang="hr-HR" sz="4000" b="0" strike="noStrike" spc="-1" dirty="0">
                <a:solidFill>
                  <a:srgbClr val="90C226"/>
                </a:solidFill>
                <a:latin typeface="Trebuchet MS"/>
                <a:ea typeface="Trebuchet MS"/>
              </a:rPr>
              <a:t>  </a:t>
            </a:r>
            <a:endParaRPr lang="hr-HR" sz="4000" b="0" strike="noStrike" spc="-1" dirty="0">
              <a:solidFill>
                <a:srgbClr val="000000"/>
              </a:solidFill>
              <a:latin typeface="Arial"/>
            </a:endParaRPr>
          </a:p>
        </p:txBody>
      </p:sp>
      <p:sp>
        <p:nvSpPr>
          <p:cNvPr id="171" name="CustomShape 2"/>
          <p:cNvSpPr/>
          <p:nvPr/>
        </p:nvSpPr>
        <p:spPr>
          <a:xfrm>
            <a:off x="1631576" y="2721929"/>
            <a:ext cx="6929718" cy="1752872"/>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hr-HR" sz="1800" dirty="0">
                <a:effectLst/>
                <a:latin typeface="Calibri" panose="020F0502020204030204" pitchFamily="34" charset="0"/>
                <a:ea typeface="Calibri" panose="020F0502020204030204" pitchFamily="34" charset="0"/>
                <a:cs typeface="Times New Roman" panose="02020603050405020304" pitchFamily="18" charset="0"/>
              </a:rPr>
              <a:t>Krajem listopada 2023. nadležno je Ministarstvo zatražilo je mišljenje Grada te je prema dostavljenoj dokumentaciji, Elaboratu zaštite okoliša, izrađenog po ovlašteniku „EKONERG“ d.o.o., nadležni odjel Grada dao  mišljenje da nije potrebno provesti postupak procjene utjecaja zahvata na okoliš, a s obzirom da se radi o izmjeni zahvata unutar postojećeg postrojenja za proizvodnju </a:t>
            </a:r>
            <a:r>
              <a:rPr lang="hr-HR" sz="1800" dirty="0" err="1">
                <a:effectLst/>
                <a:latin typeface="Calibri" panose="020F0502020204030204" pitchFamily="34" charset="0"/>
                <a:ea typeface="Calibri" panose="020F0502020204030204" pitchFamily="34" charset="0"/>
                <a:cs typeface="Times New Roman" panose="02020603050405020304" pitchFamily="18" charset="0"/>
              </a:rPr>
              <a:t>aluminatnog</a:t>
            </a:r>
            <a:r>
              <a:rPr lang="hr-HR" sz="1800" dirty="0">
                <a:effectLst/>
                <a:latin typeface="Calibri" panose="020F0502020204030204" pitchFamily="34" charset="0"/>
                <a:ea typeface="Calibri" panose="020F0502020204030204" pitchFamily="34" charset="0"/>
                <a:cs typeface="Times New Roman" panose="02020603050405020304" pitchFamily="18" charset="0"/>
              </a:rPr>
              <a:t> cementa.</a:t>
            </a:r>
            <a:endParaRPr lang="hr-HR" sz="1800" b="0" strike="noStrike" spc="-1" dirty="0">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228275" y="674804"/>
            <a:ext cx="8596440" cy="1826280"/>
          </a:xfrm>
          <a:prstGeom prst="rect">
            <a:avLst/>
          </a:prstGeom>
          <a:noFill/>
          <a:ln>
            <a:noFill/>
          </a:ln>
        </p:spPr>
        <p:txBody>
          <a:bodyPr anchor="b">
            <a:normAutofit/>
          </a:bodyPr>
          <a:lstStyle/>
          <a:p>
            <a:pPr algn="ctr">
              <a:lnSpc>
                <a:spcPct val="100000"/>
              </a:lnSpc>
            </a:pPr>
            <a:r>
              <a:rPr lang="hr-HR" sz="4000" b="0" strike="noStrike" spc="-1" dirty="0">
                <a:solidFill>
                  <a:srgbClr val="90C226"/>
                </a:solidFill>
                <a:latin typeface="Trebuchet MS"/>
                <a:ea typeface="Trebuchet MS"/>
              </a:rPr>
              <a:t>5. Planirani zahvat</a:t>
            </a:r>
            <a:br>
              <a:rPr dirty="0"/>
            </a:br>
            <a:r>
              <a:rPr lang="hr-HR" sz="4000" b="0" strike="noStrike" spc="-1" dirty="0">
                <a:solidFill>
                  <a:srgbClr val="90C226"/>
                </a:solidFill>
                <a:latin typeface="Trebuchet MS"/>
                <a:ea typeface="Trebuchet MS"/>
              </a:rPr>
              <a:t>  </a:t>
            </a:r>
            <a:endParaRPr lang="hr-HR" sz="4000" b="0" strike="noStrike" spc="-1" dirty="0">
              <a:solidFill>
                <a:srgbClr val="000000"/>
              </a:solidFill>
              <a:latin typeface="Arial"/>
            </a:endParaRPr>
          </a:p>
        </p:txBody>
      </p:sp>
      <p:sp>
        <p:nvSpPr>
          <p:cNvPr id="174" name="CustomShape 2"/>
          <p:cNvSpPr/>
          <p:nvPr/>
        </p:nvSpPr>
        <p:spPr>
          <a:xfrm>
            <a:off x="1819835" y="2383200"/>
            <a:ext cx="6696635" cy="3137867"/>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Planiranim zahvatom omogućit će se energetski učinkovitija proizvodnja </a:t>
            </a:r>
            <a:r>
              <a:rPr lang="hr-HR" sz="1800" kern="100" dirty="0" err="1">
                <a:effectLst/>
                <a:latin typeface="Calibri" panose="020F0502020204030204" pitchFamily="34" charset="0"/>
                <a:ea typeface="Times New Roman" panose="02020603050405020304" pitchFamily="18" charset="0"/>
                <a:cs typeface="Times New Roman" panose="02020603050405020304" pitchFamily="18" charset="0"/>
              </a:rPr>
              <a:t>aluminatnog</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 cementa uz zadržavanje postojećih proizvodnih kapaciteta. </a:t>
            </a:r>
          </a:p>
          <a:p>
            <a:endParaRPr lang="hr-HR" kern="100" dirty="0">
              <a:latin typeface="Calibri" panose="020F0502020204030204" pitchFamily="34" charset="0"/>
              <a:ea typeface="Times New Roman" panose="02020603050405020304" pitchFamily="18" charset="0"/>
              <a:cs typeface="Times New Roman" panose="02020603050405020304" pitchFamily="18" charset="0"/>
            </a:endParaRPr>
          </a:p>
          <a:p>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Realizacijom zahvata, teoretski, kapacitet proizvodnje (rad svih peći punim kapacitetom svih 24 sata dnevno) povećava se na 720 t/dan, međutim, ne očekuje se dnevna proizvodnja iznad današnjih 600 t/dan. </a:t>
            </a:r>
          </a:p>
          <a:p>
            <a:endParaRPr lang="hr-HR" kern="100" dirty="0">
              <a:latin typeface="Calibri" panose="020F0502020204030204" pitchFamily="34" charset="0"/>
              <a:ea typeface="Times New Roman" panose="02020603050405020304" pitchFamily="18" charset="0"/>
              <a:cs typeface="Times New Roman" panose="02020603050405020304" pitchFamily="18" charset="0"/>
            </a:endParaRPr>
          </a:p>
          <a:p>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Elaboratom zaštite okoliša je analiziran utjecaj u najgorem teoretskom slučaju rada postrojenja.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D1EDD5-EC7E-31F1-6BC4-CF615C241D29}"/>
            </a:ext>
          </a:extLst>
        </p:cNvPr>
        <p:cNvGrpSpPr/>
        <p:nvPr/>
      </p:nvGrpSpPr>
      <p:grpSpPr>
        <a:xfrm>
          <a:off x="0" y="0"/>
          <a:ext cx="0" cy="0"/>
          <a:chOff x="0" y="0"/>
          <a:chExt cx="0" cy="0"/>
        </a:xfrm>
      </p:grpSpPr>
      <p:sp>
        <p:nvSpPr>
          <p:cNvPr id="172" name="TextShape 1">
            <a:extLst>
              <a:ext uri="{FF2B5EF4-FFF2-40B4-BE49-F238E27FC236}">
                <a16:creationId xmlns:a16="http://schemas.microsoft.com/office/drawing/2014/main" id="{87B8C2B1-6FBE-5D00-0B03-3192F26D47ED}"/>
              </a:ext>
            </a:extLst>
          </p:cNvPr>
          <p:cNvSpPr txBox="1"/>
          <p:nvPr/>
        </p:nvSpPr>
        <p:spPr>
          <a:xfrm>
            <a:off x="863847" y="846972"/>
            <a:ext cx="8596440" cy="1826280"/>
          </a:xfrm>
          <a:prstGeom prst="rect">
            <a:avLst/>
          </a:prstGeom>
          <a:noFill/>
          <a:ln>
            <a:noFill/>
          </a:ln>
        </p:spPr>
        <p:txBody>
          <a:bodyPr anchor="b">
            <a:normAutofit lnSpcReduction="10000"/>
          </a:bodyPr>
          <a:lstStyle/>
          <a:p>
            <a:pPr algn="ctr">
              <a:lnSpc>
                <a:spcPct val="100000"/>
              </a:lnSpc>
            </a:pPr>
            <a:r>
              <a:rPr lang="hr-HR" sz="4000" b="0" strike="noStrike" spc="-1" dirty="0">
                <a:solidFill>
                  <a:srgbClr val="90C226"/>
                </a:solidFill>
                <a:latin typeface="Trebuchet MS"/>
                <a:ea typeface="Trebuchet MS"/>
              </a:rPr>
              <a:t>6. Hitno očitovanje nadležnog Ministarstva i </a:t>
            </a:r>
            <a:r>
              <a:rPr lang="hr-HR" sz="4000" b="0" strike="noStrike" spc="-1" dirty="0" err="1">
                <a:solidFill>
                  <a:srgbClr val="90C226"/>
                </a:solidFill>
                <a:latin typeface="Trebuchet MS"/>
                <a:ea typeface="Trebuchet MS"/>
              </a:rPr>
              <a:t>Calucema</a:t>
            </a:r>
            <a:br>
              <a:rPr dirty="0"/>
            </a:br>
            <a:r>
              <a:rPr lang="hr-HR" sz="4000" b="0" strike="noStrike" spc="-1" dirty="0">
                <a:solidFill>
                  <a:srgbClr val="90C226"/>
                </a:solidFill>
                <a:latin typeface="Trebuchet MS"/>
                <a:ea typeface="Trebuchet MS"/>
              </a:rPr>
              <a:t>  </a:t>
            </a:r>
            <a:endParaRPr lang="hr-HR" sz="4000" b="0" strike="noStrike" spc="-1" dirty="0">
              <a:solidFill>
                <a:srgbClr val="000000"/>
              </a:solidFill>
              <a:latin typeface="Arial"/>
            </a:endParaRPr>
          </a:p>
        </p:txBody>
      </p:sp>
      <p:sp>
        <p:nvSpPr>
          <p:cNvPr id="174" name="CustomShape 2">
            <a:extLst>
              <a:ext uri="{FF2B5EF4-FFF2-40B4-BE49-F238E27FC236}">
                <a16:creationId xmlns:a16="http://schemas.microsoft.com/office/drawing/2014/main" id="{1951C08B-08B7-9AAF-1424-EDB3B437BD69}"/>
              </a:ext>
            </a:extLst>
          </p:cNvPr>
          <p:cNvSpPr/>
          <p:nvPr/>
        </p:nvSpPr>
        <p:spPr>
          <a:xfrm>
            <a:off x="993603" y="2568995"/>
            <a:ext cx="8336929" cy="2583869"/>
          </a:xfrm>
          <a:prstGeom prst="rect">
            <a:avLst/>
          </a:prstGeom>
          <a:solidFill>
            <a:srgbClr val="FFFFFF"/>
          </a:solid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hr-HR" dirty="0">
                <a:solidFill>
                  <a:srgbClr val="222222"/>
                </a:solidFill>
                <a:latin typeface="Calibri" panose="020F0502020204030204" pitchFamily="34" charset="0"/>
                <a:ea typeface="Calibri" panose="020F0502020204030204" pitchFamily="34" charset="0"/>
                <a:cs typeface="Times New Roman" panose="02020603050405020304" pitchFamily="18" charset="0"/>
              </a:rPr>
              <a:t>- </a:t>
            </a:r>
            <a:r>
              <a:rPr lang="hr-HR" dirty="0">
                <a:latin typeface="Calibri" panose="020F0502020204030204" pitchFamily="34" charset="0"/>
                <a:ea typeface="Calibri" panose="020F0502020204030204" pitchFamily="34" charset="0"/>
                <a:cs typeface="Times New Roman" panose="02020603050405020304" pitchFamily="18" charset="0"/>
              </a:rPr>
              <a:t>informacije koje sam dobio na sastanku s upravom različite od onih koje su navedene u elaboratu.</a:t>
            </a:r>
            <a:endParaRPr lang="hr-HR"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algn="l"/>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hr-HR" sz="1800" dirty="0">
                <a:effectLst/>
                <a:latin typeface="Calibri" panose="020F0502020204030204" pitchFamily="34" charset="0"/>
                <a:ea typeface="Calibri" panose="020F0502020204030204" pitchFamily="34" charset="0"/>
                <a:cs typeface="Times New Roman" panose="02020603050405020304" pitchFamily="18" charset="0"/>
              </a:rPr>
              <a:t>- zatražili smo hitno očitovanje nadležnog Ministarstva gospodarstva i održivog razvoja kako bismo vidjeli što i kako dalje jer Ministarstvo još nije dalo svoje Rješenje, odnosno mišljenje o potrebi procjene utjecaja zahvata na okoliš, a  koje je za razliku od našeg i županijskog, obvezujuće.</a:t>
            </a:r>
          </a:p>
          <a:p>
            <a:pPr algn="l"/>
            <a:endParaRPr lang="hr-HR" b="0" i="0" u="sng"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algn="l"/>
            <a:endParaRPr lang="hr-HR"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2092106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677160" y="556920"/>
            <a:ext cx="8596440" cy="1826280"/>
          </a:xfrm>
          <a:prstGeom prst="rect">
            <a:avLst/>
          </a:prstGeom>
          <a:noFill/>
          <a:ln>
            <a:noFill/>
          </a:ln>
        </p:spPr>
        <p:txBody>
          <a:bodyPr anchor="b">
            <a:normAutofit/>
          </a:bodyPr>
          <a:lstStyle/>
          <a:p>
            <a:pPr algn="ctr">
              <a:lnSpc>
                <a:spcPct val="100000"/>
              </a:lnSpc>
            </a:pPr>
            <a:r>
              <a:rPr lang="hr-HR" sz="4000" spc="-1" dirty="0">
                <a:solidFill>
                  <a:srgbClr val="90C226"/>
                </a:solidFill>
                <a:latin typeface="Trebuchet MS"/>
                <a:ea typeface="Trebuchet MS"/>
              </a:rPr>
              <a:t>7</a:t>
            </a:r>
            <a:r>
              <a:rPr lang="hr-HR" sz="4000" b="0" strike="noStrike" spc="-1" dirty="0">
                <a:solidFill>
                  <a:srgbClr val="90C226"/>
                </a:solidFill>
                <a:latin typeface="Trebuchet MS"/>
                <a:ea typeface="Trebuchet MS"/>
              </a:rPr>
              <a:t>. Mjerenje emisija i </a:t>
            </a:r>
            <a:r>
              <a:rPr lang="hr-HR" sz="4000" b="0" strike="noStrike" spc="-1" dirty="0" err="1">
                <a:solidFill>
                  <a:srgbClr val="90C226"/>
                </a:solidFill>
                <a:latin typeface="Trebuchet MS"/>
                <a:ea typeface="Trebuchet MS"/>
              </a:rPr>
              <a:t>imisija</a:t>
            </a:r>
            <a:br>
              <a:rPr dirty="0"/>
            </a:br>
            <a:r>
              <a:rPr lang="hr-HR" sz="4000" b="0" strike="noStrike" spc="-1" dirty="0">
                <a:solidFill>
                  <a:srgbClr val="90C226"/>
                </a:solidFill>
                <a:latin typeface="Trebuchet MS"/>
                <a:ea typeface="Trebuchet MS"/>
              </a:rPr>
              <a:t>  </a:t>
            </a:r>
            <a:endParaRPr lang="hr-HR" sz="4000" b="0" strike="noStrike" spc="-1" dirty="0">
              <a:solidFill>
                <a:srgbClr val="000000"/>
              </a:solidFill>
              <a:latin typeface="Arial"/>
            </a:endParaRPr>
          </a:p>
        </p:txBody>
      </p:sp>
      <p:sp>
        <p:nvSpPr>
          <p:cNvPr id="176" name="TextShape 2"/>
          <p:cNvSpPr txBox="1"/>
          <p:nvPr/>
        </p:nvSpPr>
        <p:spPr>
          <a:xfrm>
            <a:off x="1493788" y="2383200"/>
            <a:ext cx="7920000" cy="3524471"/>
          </a:xfrm>
          <a:prstGeom prst="rect">
            <a:avLst/>
          </a:prstGeom>
          <a:noFill/>
          <a:ln>
            <a:noFill/>
          </a:ln>
        </p:spPr>
        <p:txBody>
          <a:bodyPr lIns="90000" tIns="45000" rIns="90000" bIns="45000">
            <a:noAutofit/>
          </a:bodyPr>
          <a:lstStyle/>
          <a:p>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Provođenje mjerenja štetnih emisija identificirati će se problematični izvori onečišćenja te razviti strategije za njihovo smanjenje.</a:t>
            </a:r>
          </a:p>
          <a:p>
            <a:endParaRPr lang="hr-HR" sz="1800" b="1" strike="noStrike" spc="-1" dirty="0">
              <a:latin typeface="Arial"/>
            </a:endParaRPr>
          </a:p>
          <a:p>
            <a:r>
              <a:rPr lang="hr-HR" kern="100" dirty="0">
                <a:latin typeface="Calibri" panose="020F0502020204030204" pitchFamily="34" charset="0"/>
                <a:ea typeface="Times New Roman" panose="02020603050405020304" pitchFamily="18" charset="0"/>
                <a:cs typeface="Times New Roman" panose="02020603050405020304" pitchFamily="18" charset="0"/>
              </a:rPr>
              <a:t>S</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 obzirom da fiksna mjerna stanica dok se za to ne osposobi ne mjeri sve detaljne parametre koje možemo pripisati da su nastale isključivo radom cementare, ta mjerenja mogu raditi ovlašteni ispitni laboratorij i to je korak koji ćemo napraviti, te donijeti Odluku o provedbi mjerenja posebne namjene odnosno procjene razine onečišćenosti koje će sadržavat mjerenja onečišćujućih tvari.</a:t>
            </a:r>
          </a:p>
          <a:p>
            <a:endParaRPr lang="hr-HR" kern="100" dirty="0">
              <a:latin typeface="Calibri" panose="020F0502020204030204" pitchFamily="34" charset="0"/>
              <a:ea typeface="Times New Roman" panose="02020603050405020304" pitchFamily="18" charset="0"/>
              <a:cs typeface="Times New Roman" panose="02020603050405020304" pitchFamily="18" charset="0"/>
            </a:endParaRPr>
          </a:p>
          <a:p>
            <a:r>
              <a:rPr lang="hr-HR" dirty="0">
                <a:latin typeface="Calibri" panose="020F0502020204030204" pitchFamily="34" charset="0"/>
                <a:ea typeface="Calibri" panose="020F0502020204030204" pitchFamily="34" charset="0"/>
                <a:cs typeface="Times New Roman" panose="02020603050405020304" pitchFamily="18" charset="0"/>
              </a:rPr>
              <a:t>Ž</a:t>
            </a:r>
            <a:r>
              <a:rPr lang="hr-HR" sz="1800" dirty="0">
                <a:effectLst/>
                <a:latin typeface="Calibri" panose="020F0502020204030204" pitchFamily="34" charset="0"/>
                <a:ea typeface="Calibri" panose="020F0502020204030204" pitchFamily="34" charset="0"/>
                <a:cs typeface="Times New Roman" panose="02020603050405020304" pitchFamily="18" charset="0"/>
              </a:rPr>
              <a:t>elimo imati vjerodostojne i točne podatke.</a:t>
            </a:r>
            <a:endParaRPr lang="hr-HR"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hr-HR" kern="100" dirty="0">
              <a:latin typeface="Calibri" panose="020F0502020204030204" pitchFamily="34" charset="0"/>
              <a:ea typeface="Times New Roman" panose="02020603050405020304" pitchFamily="18" charset="0"/>
              <a:cs typeface="Times New Roman" panose="02020603050405020304" pitchFamily="18" charset="0"/>
            </a:endParaRPr>
          </a:p>
          <a:p>
            <a:endParaRPr lang="hr-HR"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hr-HR" sz="1800" b="1" strike="noStrike" spc="-1" dirty="0">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1"/>
          <p:cNvSpPr/>
          <p:nvPr/>
        </p:nvSpPr>
        <p:spPr>
          <a:xfrm>
            <a:off x="3372720" y="1586633"/>
            <a:ext cx="8819280" cy="874800"/>
          </a:xfrm>
          <a:prstGeom prst="rect">
            <a:avLst/>
          </a:prstGeom>
          <a:noFill/>
          <a:ln>
            <a:noFill/>
          </a:ln>
        </p:spPr>
        <p:style>
          <a:lnRef idx="0">
            <a:scrgbClr r="0" g="0" b="0"/>
          </a:lnRef>
          <a:fillRef idx="0">
            <a:scrgbClr r="0" g="0" b="0"/>
          </a:fillRef>
          <a:effectRef idx="0">
            <a:scrgbClr r="0" g="0" b="0"/>
          </a:effectRef>
          <a:fontRef idx="minor"/>
        </p:style>
        <p:txBody>
          <a:bodyPr>
            <a:normAutofit/>
          </a:bodyPr>
          <a:lstStyle/>
          <a:p>
            <a:pPr>
              <a:lnSpc>
                <a:spcPct val="100000"/>
              </a:lnSpc>
            </a:pPr>
            <a:r>
              <a:rPr lang="hr-HR" sz="3600" b="1" strike="noStrike" spc="-1" dirty="0">
                <a:solidFill>
                  <a:srgbClr val="3F7818"/>
                </a:solidFill>
                <a:latin typeface="Trebuchet MS"/>
                <a:ea typeface="Arial"/>
              </a:rPr>
              <a:t>8. Što je cilj?</a:t>
            </a:r>
            <a:endParaRPr lang="hr-HR" sz="3600" b="0" strike="noStrike" spc="-1" dirty="0">
              <a:latin typeface="Arial"/>
            </a:endParaRPr>
          </a:p>
        </p:txBody>
      </p:sp>
      <p:sp>
        <p:nvSpPr>
          <p:cNvPr id="195" name="CustomShape 2"/>
          <p:cNvSpPr/>
          <p:nvPr/>
        </p:nvSpPr>
        <p:spPr>
          <a:xfrm>
            <a:off x="705494" y="2847276"/>
            <a:ext cx="8750520" cy="92187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Cilj je utvrditi razlike i odstupanja prije i nakon izmjena i utvrditi sve parametre </a:t>
            </a:r>
            <a:r>
              <a:rPr lang="hr-HR" sz="1800" kern="100" dirty="0" err="1">
                <a:effectLst/>
                <a:latin typeface="Calibri" panose="020F0502020204030204" pitchFamily="34" charset="0"/>
                <a:ea typeface="Times New Roman" panose="02020603050405020304" pitchFamily="18" charset="0"/>
                <a:cs typeface="Times New Roman" panose="02020603050405020304" pitchFamily="18" charset="0"/>
              </a:rPr>
              <a:t>imisija</a:t>
            </a:r>
            <a:r>
              <a:rPr lang="hr-HR" sz="1800" kern="100" dirty="0">
                <a:effectLst/>
                <a:latin typeface="Calibri" panose="020F0502020204030204" pitchFamily="34" charset="0"/>
                <a:ea typeface="Times New Roman" panose="02020603050405020304" pitchFamily="18" charset="0"/>
                <a:cs typeface="Times New Roman" panose="02020603050405020304" pitchFamily="18" charset="0"/>
              </a:rPr>
              <a:t> koji su nam podloga za daljnje djelovanje prema inspekciji zaštite okoliša prema Ministarstvu i prema samoj cementari.</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488</TotalTime>
  <Words>566</Words>
  <Application>Microsoft Office PowerPoint</Application>
  <PresentationFormat>Široki zaslon</PresentationFormat>
  <Paragraphs>45</Paragraphs>
  <Slides>11</Slides>
  <Notes>0</Notes>
  <HiddenSlides>0</HiddenSlides>
  <MMClips>0</MMClips>
  <ScaleCrop>false</ScaleCrop>
  <HeadingPairs>
    <vt:vector size="6" baseType="variant">
      <vt:variant>
        <vt:lpstr>Korišteni fontovi</vt:lpstr>
      </vt:variant>
      <vt:variant>
        <vt:i4>6</vt:i4>
      </vt:variant>
      <vt:variant>
        <vt:lpstr>Tema</vt:lpstr>
      </vt:variant>
      <vt:variant>
        <vt:i4>3</vt:i4>
      </vt:variant>
      <vt:variant>
        <vt:lpstr>Naslovi slajdova</vt:lpstr>
      </vt:variant>
      <vt:variant>
        <vt:i4>11</vt:i4>
      </vt:variant>
    </vt:vector>
  </HeadingPairs>
  <TitlesOfParts>
    <vt:vector size="20" baseType="lpstr">
      <vt:lpstr>Arial</vt:lpstr>
      <vt:lpstr>Calibri</vt:lpstr>
      <vt:lpstr>Symbol</vt:lpstr>
      <vt:lpstr>Times New Roman</vt:lpstr>
      <vt:lpstr>Trebuchet MS</vt:lpstr>
      <vt:lpstr>Wingdings</vt:lpstr>
      <vt:lpstr>Office Theme</vt:lpstr>
      <vt:lpstr>Office Theme</vt:lpstr>
      <vt:lpstr>Office Theme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prezentacija</dc:title>
  <dc:subject/>
  <dc:creator>Tumpić Darko</dc:creator>
  <dc:description/>
  <cp:lastModifiedBy>Tumpić Darko</cp:lastModifiedBy>
  <cp:revision>56</cp:revision>
  <cp:lastPrinted>2024-02-26T08:56:30Z</cp:lastPrinted>
  <dcterms:modified xsi:type="dcterms:W3CDTF">2024-02-26T09:32:23Z</dcterms:modified>
  <dc:language>hr-HR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13</vt:i4>
  </property>
  <property fmtid="{D5CDD505-2E9C-101B-9397-08002B2CF9AE}" pid="8" name="PresentationFormat">
    <vt:lpwstr>Široki zaslon</vt:lpwstr>
  </property>
  <property fmtid="{D5CDD505-2E9C-101B-9397-08002B2CF9AE}" pid="9" name="ScaleCrop">
    <vt:bool>false</vt:bool>
  </property>
  <property fmtid="{D5CDD505-2E9C-101B-9397-08002B2CF9AE}" pid="10" name="ShareDoc">
    <vt:bool>false</vt:bool>
  </property>
  <property fmtid="{D5CDD505-2E9C-101B-9397-08002B2CF9AE}" pid="11" name="Slides">
    <vt:i4>23</vt:i4>
  </property>
</Properties>
</file>