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9"/>
  </p:notesMasterIdLst>
  <p:sldIdLst>
    <p:sldId id="258" r:id="rId2"/>
    <p:sldId id="257" r:id="rId3"/>
    <p:sldId id="259" r:id="rId4"/>
    <p:sldId id="262" r:id="rId5"/>
    <p:sldId id="265" r:id="rId6"/>
    <p:sldId id="313" r:id="rId7"/>
    <p:sldId id="314" r:id="rId8"/>
  </p:sldIdLst>
  <p:sldSz cx="9144000" cy="5143500" type="screen16x9"/>
  <p:notesSz cx="6858000" cy="9144000"/>
  <p:embeddedFontLst>
    <p:embeddedFont>
      <p:font typeface="Work Sans" panose="020B0604020202020204" charset="0"/>
      <p:regular r:id="rId10"/>
      <p:bold r:id="rId11"/>
      <p:italic r:id="rId12"/>
      <p:boldItalic r:id="rId13"/>
    </p:embeddedFont>
    <p:embeddedFont>
      <p:font typeface="Chivo Black" panose="020B0604020202020204" charset="0"/>
      <p:bold r:id="rId14"/>
      <p:boldItalic r:id="rId15"/>
    </p:embeddedFont>
    <p:embeddedFont>
      <p:font typeface="Raleway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C5C921-3F0F-4A6E-8C08-62CEA909B55A}">
  <a:tblStyle styleId="{80C5C921-3F0F-4A6E-8C08-62CEA909B5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4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10205b810d1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10205b810d1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184b3b33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184b3b33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101d17047b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101d17047b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cf89730724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cf89730724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101a7a9c8ce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101a7a9c8ce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/>
          <p:nvPr/>
        </p:nvSpPr>
        <p:spPr>
          <a:xfrm rot="-1935663">
            <a:off x="8804033" y="-467205"/>
            <a:ext cx="1200552" cy="2804665"/>
          </a:xfrm>
          <a:custGeom>
            <a:avLst/>
            <a:gdLst/>
            <a:ahLst/>
            <a:cxnLst/>
            <a:rect l="l" t="t" r="r" b="b"/>
            <a:pathLst>
              <a:path w="8178" h="19105" extrusionOk="0">
                <a:moveTo>
                  <a:pt x="4806" y="0"/>
                </a:moveTo>
                <a:cubicBezTo>
                  <a:pt x="4270" y="0"/>
                  <a:pt x="3760" y="379"/>
                  <a:pt x="3343" y="752"/>
                </a:cubicBezTo>
                <a:cubicBezTo>
                  <a:pt x="2417" y="1583"/>
                  <a:pt x="1539" y="2505"/>
                  <a:pt x="994" y="3624"/>
                </a:cubicBezTo>
                <a:cubicBezTo>
                  <a:pt x="448" y="4743"/>
                  <a:pt x="269" y="6089"/>
                  <a:pt x="749" y="7238"/>
                </a:cubicBezTo>
                <a:cubicBezTo>
                  <a:pt x="1147" y="8192"/>
                  <a:pt x="1990" y="9028"/>
                  <a:pt x="1932" y="10062"/>
                </a:cubicBezTo>
                <a:cubicBezTo>
                  <a:pt x="1881" y="11000"/>
                  <a:pt x="1103" y="11715"/>
                  <a:pt x="698" y="12563"/>
                </a:cubicBezTo>
                <a:cubicBezTo>
                  <a:pt x="0" y="14016"/>
                  <a:pt x="480" y="15825"/>
                  <a:pt x="1502" y="17069"/>
                </a:cubicBezTo>
                <a:cubicBezTo>
                  <a:pt x="2266" y="18003"/>
                  <a:pt x="3391" y="19105"/>
                  <a:pt x="4438" y="19105"/>
                </a:cubicBezTo>
                <a:cubicBezTo>
                  <a:pt x="4860" y="19105"/>
                  <a:pt x="5269" y="18925"/>
                  <a:pt x="5636" y="18484"/>
                </a:cubicBezTo>
                <a:cubicBezTo>
                  <a:pt x="6751" y="17148"/>
                  <a:pt x="7200" y="14548"/>
                  <a:pt x="7494" y="12883"/>
                </a:cubicBezTo>
                <a:cubicBezTo>
                  <a:pt x="8178" y="9033"/>
                  <a:pt x="7779" y="4982"/>
                  <a:pt x="6253" y="1373"/>
                </a:cubicBezTo>
                <a:cubicBezTo>
                  <a:pt x="6012" y="800"/>
                  <a:pt x="5669" y="175"/>
                  <a:pt x="5067" y="31"/>
                </a:cubicBezTo>
                <a:cubicBezTo>
                  <a:pt x="4979" y="10"/>
                  <a:pt x="4892" y="0"/>
                  <a:pt x="48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-726125" y="4608500"/>
            <a:ext cx="10532289" cy="1659580"/>
          </a:xfrm>
          <a:custGeom>
            <a:avLst/>
            <a:gdLst/>
            <a:ahLst/>
            <a:cxnLst/>
            <a:rect l="l" t="t" r="r" b="b"/>
            <a:pathLst>
              <a:path w="88140" h="26330" extrusionOk="0">
                <a:moveTo>
                  <a:pt x="2658" y="0"/>
                </a:moveTo>
                <a:cubicBezTo>
                  <a:pt x="2403" y="0"/>
                  <a:pt x="2149" y="55"/>
                  <a:pt x="1896" y="186"/>
                </a:cubicBezTo>
                <a:cubicBezTo>
                  <a:pt x="392" y="962"/>
                  <a:pt x="920" y="3036"/>
                  <a:pt x="1696" y="4113"/>
                </a:cubicBezTo>
                <a:cubicBezTo>
                  <a:pt x="2577" y="5334"/>
                  <a:pt x="3126" y="5994"/>
                  <a:pt x="2762" y="7692"/>
                </a:cubicBezTo>
                <a:cubicBezTo>
                  <a:pt x="2312" y="9781"/>
                  <a:pt x="566" y="11762"/>
                  <a:pt x="295" y="13858"/>
                </a:cubicBezTo>
                <a:cubicBezTo>
                  <a:pt x="1" y="16140"/>
                  <a:pt x="1469" y="18373"/>
                  <a:pt x="2917" y="20532"/>
                </a:cubicBezTo>
                <a:cubicBezTo>
                  <a:pt x="3839" y="21908"/>
                  <a:pt x="4821" y="23335"/>
                  <a:pt x="6793" y="24370"/>
                </a:cubicBezTo>
                <a:cubicBezTo>
                  <a:pt x="9648" y="25874"/>
                  <a:pt x="13793" y="26217"/>
                  <a:pt x="17987" y="26217"/>
                </a:cubicBezTo>
                <a:cubicBezTo>
                  <a:pt x="19570" y="26217"/>
                  <a:pt x="21160" y="26168"/>
                  <a:pt x="22690" y="26114"/>
                </a:cubicBezTo>
                <a:cubicBezTo>
                  <a:pt x="30093" y="25852"/>
                  <a:pt x="37513" y="25721"/>
                  <a:pt x="44934" y="25721"/>
                </a:cubicBezTo>
                <a:cubicBezTo>
                  <a:pt x="51537" y="25721"/>
                  <a:pt x="58139" y="25825"/>
                  <a:pt x="64729" y="26031"/>
                </a:cubicBezTo>
                <a:cubicBezTo>
                  <a:pt x="68829" y="26161"/>
                  <a:pt x="72939" y="26330"/>
                  <a:pt x="77039" y="26330"/>
                </a:cubicBezTo>
                <a:cubicBezTo>
                  <a:pt x="78940" y="26330"/>
                  <a:pt x="80838" y="26293"/>
                  <a:pt x="82733" y="26200"/>
                </a:cubicBezTo>
                <a:cubicBezTo>
                  <a:pt x="83761" y="26151"/>
                  <a:pt x="84854" y="26068"/>
                  <a:pt x="85635" y="25718"/>
                </a:cubicBezTo>
                <a:cubicBezTo>
                  <a:pt x="86383" y="25385"/>
                  <a:pt x="86710" y="24861"/>
                  <a:pt x="86851" y="24354"/>
                </a:cubicBezTo>
                <a:cubicBezTo>
                  <a:pt x="87488" y="22056"/>
                  <a:pt x="84970" y="19774"/>
                  <a:pt x="85434" y="17467"/>
                </a:cubicBezTo>
                <a:cubicBezTo>
                  <a:pt x="85756" y="15857"/>
                  <a:pt x="87509" y="14238"/>
                  <a:pt x="86499" y="12707"/>
                </a:cubicBezTo>
                <a:cubicBezTo>
                  <a:pt x="86145" y="12169"/>
                  <a:pt x="85471" y="11704"/>
                  <a:pt x="85065" y="11176"/>
                </a:cubicBezTo>
                <a:cubicBezTo>
                  <a:pt x="83532" y="9181"/>
                  <a:pt x="86075" y="6997"/>
                  <a:pt x="86844" y="5264"/>
                </a:cubicBezTo>
                <a:cubicBezTo>
                  <a:pt x="88139" y="2348"/>
                  <a:pt x="84419" y="3084"/>
                  <a:pt x="82700" y="1854"/>
                </a:cubicBezTo>
                <a:cubicBezTo>
                  <a:pt x="82107" y="1433"/>
                  <a:pt x="81579" y="898"/>
                  <a:pt x="80898" y="643"/>
                </a:cubicBezTo>
                <a:cubicBezTo>
                  <a:pt x="80596" y="530"/>
                  <a:pt x="80286" y="479"/>
                  <a:pt x="79973" y="479"/>
                </a:cubicBezTo>
                <a:cubicBezTo>
                  <a:pt x="79021" y="479"/>
                  <a:pt x="78051" y="945"/>
                  <a:pt x="77268" y="1535"/>
                </a:cubicBezTo>
                <a:cubicBezTo>
                  <a:pt x="76228" y="2315"/>
                  <a:pt x="75348" y="3323"/>
                  <a:pt x="74201" y="3937"/>
                </a:cubicBezTo>
                <a:cubicBezTo>
                  <a:pt x="73248" y="4448"/>
                  <a:pt x="72233" y="4645"/>
                  <a:pt x="71187" y="4645"/>
                </a:cubicBezTo>
                <a:cubicBezTo>
                  <a:pt x="68894" y="4645"/>
                  <a:pt x="66449" y="3701"/>
                  <a:pt x="64162" y="3068"/>
                </a:cubicBezTo>
                <a:cubicBezTo>
                  <a:pt x="61434" y="2313"/>
                  <a:pt x="58631" y="2027"/>
                  <a:pt x="55806" y="2027"/>
                </a:cubicBezTo>
                <a:cubicBezTo>
                  <a:pt x="52164" y="2027"/>
                  <a:pt x="48483" y="2503"/>
                  <a:pt x="44877" y="3061"/>
                </a:cubicBezTo>
                <a:cubicBezTo>
                  <a:pt x="42795" y="3383"/>
                  <a:pt x="40661" y="3730"/>
                  <a:pt x="38563" y="3730"/>
                </a:cubicBezTo>
                <a:cubicBezTo>
                  <a:pt x="37163" y="3730"/>
                  <a:pt x="35778" y="3575"/>
                  <a:pt x="34435" y="3156"/>
                </a:cubicBezTo>
                <a:cubicBezTo>
                  <a:pt x="31936" y="2375"/>
                  <a:pt x="29548" y="689"/>
                  <a:pt x="27012" y="689"/>
                </a:cubicBezTo>
                <a:cubicBezTo>
                  <a:pt x="26692" y="689"/>
                  <a:pt x="26370" y="716"/>
                  <a:pt x="26045" y="775"/>
                </a:cubicBezTo>
                <a:cubicBezTo>
                  <a:pt x="24875" y="986"/>
                  <a:pt x="23804" y="1609"/>
                  <a:pt x="22628" y="1785"/>
                </a:cubicBezTo>
                <a:cubicBezTo>
                  <a:pt x="22379" y="1822"/>
                  <a:pt x="22132" y="1838"/>
                  <a:pt x="21885" y="1838"/>
                </a:cubicBezTo>
                <a:cubicBezTo>
                  <a:pt x="20819" y="1838"/>
                  <a:pt x="19768" y="1528"/>
                  <a:pt x="18713" y="1208"/>
                </a:cubicBezTo>
                <a:cubicBezTo>
                  <a:pt x="17995" y="990"/>
                  <a:pt x="17272" y="766"/>
                  <a:pt x="16542" y="634"/>
                </a:cubicBezTo>
                <a:cubicBezTo>
                  <a:pt x="15937" y="523"/>
                  <a:pt x="15328" y="477"/>
                  <a:pt x="14719" y="477"/>
                </a:cubicBezTo>
                <a:cubicBezTo>
                  <a:pt x="12675" y="477"/>
                  <a:pt x="10619" y="1002"/>
                  <a:pt x="8597" y="1423"/>
                </a:cubicBezTo>
                <a:cubicBezTo>
                  <a:pt x="8113" y="1524"/>
                  <a:pt x="7616" y="1618"/>
                  <a:pt x="7123" y="1618"/>
                </a:cubicBezTo>
                <a:cubicBezTo>
                  <a:pt x="6898" y="1618"/>
                  <a:pt x="6675" y="1599"/>
                  <a:pt x="6454" y="1551"/>
                </a:cubicBezTo>
                <a:cubicBezTo>
                  <a:pt x="5123" y="1263"/>
                  <a:pt x="3877" y="0"/>
                  <a:pt x="26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>
            <a:off x="8485165" y="3967382"/>
            <a:ext cx="658953" cy="1249444"/>
            <a:chOff x="-29956" y="3854000"/>
            <a:chExt cx="658953" cy="1249444"/>
          </a:xfrm>
        </p:grpSpPr>
        <p:sp>
          <p:nvSpPr>
            <p:cNvPr id="65" name="Google Shape;65;p4"/>
            <p:cNvSpPr/>
            <p:nvPr/>
          </p:nvSpPr>
          <p:spPr>
            <a:xfrm>
              <a:off x="-22161" y="3952197"/>
              <a:ext cx="651158" cy="752634"/>
            </a:xfrm>
            <a:custGeom>
              <a:avLst/>
              <a:gdLst/>
              <a:ahLst/>
              <a:cxnLst/>
              <a:rect l="l" t="t" r="r" b="b"/>
              <a:pathLst>
                <a:path w="3510" h="4057" extrusionOk="0">
                  <a:moveTo>
                    <a:pt x="1839" y="1"/>
                  </a:moveTo>
                  <a:cubicBezTo>
                    <a:pt x="1185" y="1"/>
                    <a:pt x="773" y="661"/>
                    <a:pt x="846" y="1041"/>
                  </a:cubicBezTo>
                  <a:cubicBezTo>
                    <a:pt x="278" y="1076"/>
                    <a:pt x="241" y="2213"/>
                    <a:pt x="878" y="2387"/>
                  </a:cubicBezTo>
                  <a:cubicBezTo>
                    <a:pt x="878" y="2387"/>
                    <a:pt x="0" y="2834"/>
                    <a:pt x="310" y="3629"/>
                  </a:cubicBezTo>
                  <a:cubicBezTo>
                    <a:pt x="440" y="3960"/>
                    <a:pt x="660" y="4056"/>
                    <a:pt x="873" y="4056"/>
                  </a:cubicBezTo>
                  <a:cubicBezTo>
                    <a:pt x="1168" y="4056"/>
                    <a:pt x="1448" y="3870"/>
                    <a:pt x="1448" y="3870"/>
                  </a:cubicBezTo>
                  <a:cubicBezTo>
                    <a:pt x="1519" y="3921"/>
                    <a:pt x="1587" y="3939"/>
                    <a:pt x="1648" y="3939"/>
                  </a:cubicBezTo>
                  <a:cubicBezTo>
                    <a:pt x="1813" y="3939"/>
                    <a:pt x="1930" y="3802"/>
                    <a:pt x="1930" y="3800"/>
                  </a:cubicBezTo>
                  <a:cubicBezTo>
                    <a:pt x="2088" y="3863"/>
                    <a:pt x="2233" y="3891"/>
                    <a:pt x="2363" y="3891"/>
                  </a:cubicBezTo>
                  <a:cubicBezTo>
                    <a:pt x="3163" y="3891"/>
                    <a:pt x="3433" y="2856"/>
                    <a:pt x="3137" y="2619"/>
                  </a:cubicBezTo>
                  <a:cubicBezTo>
                    <a:pt x="3509" y="2029"/>
                    <a:pt x="3247" y="1374"/>
                    <a:pt x="2765" y="1374"/>
                  </a:cubicBezTo>
                  <a:cubicBezTo>
                    <a:pt x="2711" y="1374"/>
                    <a:pt x="2654" y="1383"/>
                    <a:pt x="2594" y="1400"/>
                  </a:cubicBezTo>
                  <a:cubicBezTo>
                    <a:pt x="2879" y="965"/>
                    <a:pt x="2826" y="291"/>
                    <a:pt x="2208" y="68"/>
                  </a:cubicBezTo>
                  <a:cubicBezTo>
                    <a:pt x="2078" y="22"/>
                    <a:pt x="1954" y="1"/>
                    <a:pt x="18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-29956" y="3854000"/>
              <a:ext cx="658949" cy="1249444"/>
            </a:xfrm>
            <a:custGeom>
              <a:avLst/>
              <a:gdLst/>
              <a:ahLst/>
              <a:cxnLst/>
              <a:rect l="l" t="t" r="r" b="b"/>
              <a:pathLst>
                <a:path w="3552" h="6735" fill="none" extrusionOk="0">
                  <a:moveTo>
                    <a:pt x="1448" y="6735"/>
                  </a:moveTo>
                  <a:lnTo>
                    <a:pt x="1448" y="4112"/>
                  </a:lnTo>
                  <a:cubicBezTo>
                    <a:pt x="1448" y="4112"/>
                    <a:pt x="621" y="4666"/>
                    <a:pt x="311" y="3871"/>
                  </a:cubicBezTo>
                  <a:cubicBezTo>
                    <a:pt x="1" y="3079"/>
                    <a:pt x="879" y="2630"/>
                    <a:pt x="879" y="2630"/>
                  </a:cubicBezTo>
                  <a:cubicBezTo>
                    <a:pt x="242" y="2458"/>
                    <a:pt x="279" y="1319"/>
                    <a:pt x="846" y="1286"/>
                  </a:cubicBezTo>
                  <a:cubicBezTo>
                    <a:pt x="760" y="837"/>
                    <a:pt x="1347" y="1"/>
                    <a:pt x="2208" y="311"/>
                  </a:cubicBezTo>
                  <a:cubicBezTo>
                    <a:pt x="2829" y="536"/>
                    <a:pt x="2880" y="1210"/>
                    <a:pt x="2595" y="1643"/>
                  </a:cubicBezTo>
                  <a:cubicBezTo>
                    <a:pt x="3181" y="1472"/>
                    <a:pt x="3552" y="2208"/>
                    <a:pt x="3139" y="2861"/>
                  </a:cubicBezTo>
                  <a:cubicBezTo>
                    <a:pt x="3482" y="3139"/>
                    <a:pt x="3061" y="4492"/>
                    <a:pt x="1930" y="404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3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4"/>
          <p:cNvSpPr/>
          <p:nvPr/>
        </p:nvSpPr>
        <p:spPr>
          <a:xfrm rot="1083469">
            <a:off x="-494347" y="4472246"/>
            <a:ext cx="1836363" cy="809755"/>
          </a:xfrm>
          <a:custGeom>
            <a:avLst/>
            <a:gdLst/>
            <a:ahLst/>
            <a:cxnLst/>
            <a:rect l="l" t="t" r="r" b="b"/>
            <a:pathLst>
              <a:path w="22517" h="9929" fill="none" extrusionOk="0">
                <a:moveTo>
                  <a:pt x="1" y="3537"/>
                </a:moveTo>
                <a:cubicBezTo>
                  <a:pt x="1" y="3537"/>
                  <a:pt x="2901" y="0"/>
                  <a:pt x="7232" y="772"/>
                </a:cubicBezTo>
                <a:cubicBezTo>
                  <a:pt x="10603" y="1372"/>
                  <a:pt x="11872" y="5824"/>
                  <a:pt x="15201" y="2840"/>
                </a:cubicBezTo>
                <a:cubicBezTo>
                  <a:pt x="17626" y="667"/>
                  <a:pt x="22516" y="3688"/>
                  <a:pt x="20154" y="992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23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 rot="-4596014">
            <a:off x="7796041" y="-75432"/>
            <a:ext cx="1750016" cy="1703571"/>
          </a:xfrm>
          <a:custGeom>
            <a:avLst/>
            <a:gdLst/>
            <a:ahLst/>
            <a:cxnLst/>
            <a:rect l="l" t="t" r="r" b="b"/>
            <a:pathLst>
              <a:path w="21289" h="20724" extrusionOk="0">
                <a:moveTo>
                  <a:pt x="20365" y="374"/>
                </a:moveTo>
                <a:lnTo>
                  <a:pt x="20365" y="374"/>
                </a:lnTo>
                <a:cubicBezTo>
                  <a:pt x="20342" y="389"/>
                  <a:pt x="20327" y="404"/>
                  <a:pt x="20316" y="420"/>
                </a:cubicBezTo>
                <a:lnTo>
                  <a:pt x="20316" y="420"/>
                </a:lnTo>
                <a:cubicBezTo>
                  <a:pt x="20330" y="408"/>
                  <a:pt x="20346" y="393"/>
                  <a:pt x="20365" y="374"/>
                </a:cubicBezTo>
                <a:close/>
                <a:moveTo>
                  <a:pt x="19935" y="1563"/>
                </a:moveTo>
                <a:lnTo>
                  <a:pt x="19885" y="1573"/>
                </a:lnTo>
                <a:cubicBezTo>
                  <a:pt x="19908" y="1570"/>
                  <a:pt x="19924" y="1567"/>
                  <a:pt x="19935" y="1563"/>
                </a:cubicBezTo>
                <a:close/>
                <a:moveTo>
                  <a:pt x="15250" y="4613"/>
                </a:moveTo>
                <a:cubicBezTo>
                  <a:pt x="15242" y="4619"/>
                  <a:pt x="15234" y="4626"/>
                  <a:pt x="15224" y="4633"/>
                </a:cubicBezTo>
                <a:cubicBezTo>
                  <a:pt x="15233" y="4627"/>
                  <a:pt x="15242" y="4620"/>
                  <a:pt x="15250" y="4613"/>
                </a:cubicBezTo>
                <a:close/>
                <a:moveTo>
                  <a:pt x="7965" y="7978"/>
                </a:moveTo>
                <a:cubicBezTo>
                  <a:pt x="7964" y="7979"/>
                  <a:pt x="7964" y="7979"/>
                  <a:pt x="7963" y="7980"/>
                </a:cubicBezTo>
                <a:lnTo>
                  <a:pt x="7963" y="7980"/>
                </a:lnTo>
                <a:cubicBezTo>
                  <a:pt x="7964" y="7979"/>
                  <a:pt x="7964" y="7979"/>
                  <a:pt x="7965" y="7978"/>
                </a:cubicBezTo>
                <a:close/>
                <a:moveTo>
                  <a:pt x="9581" y="9757"/>
                </a:moveTo>
                <a:lnTo>
                  <a:pt x="9581" y="9757"/>
                </a:lnTo>
                <a:cubicBezTo>
                  <a:pt x="9581" y="9757"/>
                  <a:pt x="9581" y="9757"/>
                  <a:pt x="9582" y="9757"/>
                </a:cubicBezTo>
                <a:cubicBezTo>
                  <a:pt x="9581" y="9757"/>
                  <a:pt x="9581" y="9757"/>
                  <a:pt x="9581" y="9757"/>
                </a:cubicBezTo>
                <a:close/>
                <a:moveTo>
                  <a:pt x="7361" y="11539"/>
                </a:moveTo>
                <a:cubicBezTo>
                  <a:pt x="7358" y="11548"/>
                  <a:pt x="7357" y="11555"/>
                  <a:pt x="7358" y="11560"/>
                </a:cubicBezTo>
                <a:cubicBezTo>
                  <a:pt x="7359" y="11552"/>
                  <a:pt x="7360" y="11545"/>
                  <a:pt x="7361" y="11539"/>
                </a:cubicBezTo>
                <a:close/>
                <a:moveTo>
                  <a:pt x="4935" y="15872"/>
                </a:moveTo>
                <a:lnTo>
                  <a:pt x="4960" y="15972"/>
                </a:lnTo>
                <a:lnTo>
                  <a:pt x="4988" y="15970"/>
                </a:lnTo>
                <a:lnTo>
                  <a:pt x="4988" y="15970"/>
                </a:lnTo>
                <a:cubicBezTo>
                  <a:pt x="4976" y="15943"/>
                  <a:pt x="4959" y="15905"/>
                  <a:pt x="4935" y="15872"/>
                </a:cubicBezTo>
                <a:close/>
                <a:moveTo>
                  <a:pt x="5020" y="15968"/>
                </a:moveTo>
                <a:lnTo>
                  <a:pt x="4988" y="15970"/>
                </a:lnTo>
                <a:lnTo>
                  <a:pt x="4988" y="15970"/>
                </a:lnTo>
                <a:cubicBezTo>
                  <a:pt x="4998" y="15993"/>
                  <a:pt x="5005" y="16009"/>
                  <a:pt x="5010" y="16009"/>
                </a:cubicBezTo>
                <a:cubicBezTo>
                  <a:pt x="5015" y="16009"/>
                  <a:pt x="5018" y="15997"/>
                  <a:pt x="5020" y="15968"/>
                </a:cubicBezTo>
                <a:close/>
                <a:moveTo>
                  <a:pt x="3369" y="17894"/>
                </a:moveTo>
                <a:cubicBezTo>
                  <a:pt x="3370" y="17895"/>
                  <a:pt x="3372" y="17896"/>
                  <a:pt x="3373" y="17897"/>
                </a:cubicBezTo>
                <a:cubicBezTo>
                  <a:pt x="3372" y="17896"/>
                  <a:pt x="3370" y="17895"/>
                  <a:pt x="3369" y="17894"/>
                </a:cubicBezTo>
                <a:close/>
                <a:moveTo>
                  <a:pt x="2647" y="18829"/>
                </a:moveTo>
                <a:lnTo>
                  <a:pt x="2681" y="18847"/>
                </a:lnTo>
                <a:cubicBezTo>
                  <a:pt x="2669" y="18840"/>
                  <a:pt x="2658" y="18834"/>
                  <a:pt x="2647" y="18829"/>
                </a:cubicBezTo>
                <a:close/>
                <a:moveTo>
                  <a:pt x="2354" y="19693"/>
                </a:moveTo>
                <a:lnTo>
                  <a:pt x="2354" y="19693"/>
                </a:lnTo>
                <a:cubicBezTo>
                  <a:pt x="2354" y="19694"/>
                  <a:pt x="2354" y="19696"/>
                  <a:pt x="2354" y="19697"/>
                </a:cubicBezTo>
                <a:cubicBezTo>
                  <a:pt x="2354" y="19696"/>
                  <a:pt x="2354" y="19694"/>
                  <a:pt x="2354" y="19693"/>
                </a:cubicBezTo>
                <a:close/>
                <a:moveTo>
                  <a:pt x="1474" y="20091"/>
                </a:moveTo>
                <a:lnTo>
                  <a:pt x="1474" y="20091"/>
                </a:lnTo>
                <a:cubicBezTo>
                  <a:pt x="1467" y="20098"/>
                  <a:pt x="1460" y="20105"/>
                  <a:pt x="1453" y="20114"/>
                </a:cubicBezTo>
                <a:lnTo>
                  <a:pt x="1453" y="20114"/>
                </a:lnTo>
                <a:cubicBezTo>
                  <a:pt x="1460" y="20108"/>
                  <a:pt x="1467" y="20100"/>
                  <a:pt x="1474" y="20091"/>
                </a:cubicBezTo>
                <a:close/>
                <a:moveTo>
                  <a:pt x="21000" y="0"/>
                </a:moveTo>
                <a:cubicBezTo>
                  <a:pt x="20863" y="0"/>
                  <a:pt x="20696" y="159"/>
                  <a:pt x="20513" y="225"/>
                </a:cubicBezTo>
                <a:cubicBezTo>
                  <a:pt x="20550" y="292"/>
                  <a:pt x="20413" y="486"/>
                  <a:pt x="20545" y="486"/>
                </a:cubicBezTo>
                <a:cubicBezTo>
                  <a:pt x="20561" y="486"/>
                  <a:pt x="20580" y="484"/>
                  <a:pt x="20603" y="478"/>
                </a:cubicBezTo>
                <a:lnTo>
                  <a:pt x="20603" y="478"/>
                </a:lnTo>
                <a:cubicBezTo>
                  <a:pt x="20629" y="568"/>
                  <a:pt x="20513" y="656"/>
                  <a:pt x="20425" y="684"/>
                </a:cubicBezTo>
                <a:cubicBezTo>
                  <a:pt x="20453" y="633"/>
                  <a:pt x="20242" y="530"/>
                  <a:pt x="20316" y="420"/>
                </a:cubicBezTo>
                <a:lnTo>
                  <a:pt x="20316" y="420"/>
                </a:lnTo>
                <a:cubicBezTo>
                  <a:pt x="20214" y="510"/>
                  <a:pt x="20253" y="418"/>
                  <a:pt x="20075" y="524"/>
                </a:cubicBezTo>
                <a:cubicBezTo>
                  <a:pt x="20076" y="513"/>
                  <a:pt x="20068" y="509"/>
                  <a:pt x="20053" y="509"/>
                </a:cubicBezTo>
                <a:cubicBezTo>
                  <a:pt x="20004" y="509"/>
                  <a:pt x="19886" y="551"/>
                  <a:pt x="19791" y="551"/>
                </a:cubicBezTo>
                <a:cubicBezTo>
                  <a:pt x="19725" y="551"/>
                  <a:pt x="19671" y="531"/>
                  <a:pt x="19658" y="464"/>
                </a:cubicBezTo>
                <a:lnTo>
                  <a:pt x="19658" y="464"/>
                </a:lnTo>
                <a:cubicBezTo>
                  <a:pt x="19614" y="566"/>
                  <a:pt x="19755" y="735"/>
                  <a:pt x="19505" y="830"/>
                </a:cubicBezTo>
                <a:cubicBezTo>
                  <a:pt x="19612" y="936"/>
                  <a:pt x="19897" y="860"/>
                  <a:pt x="19758" y="1062"/>
                </a:cubicBezTo>
                <a:lnTo>
                  <a:pt x="19850" y="934"/>
                </a:lnTo>
                <a:cubicBezTo>
                  <a:pt x="20027" y="934"/>
                  <a:pt x="19876" y="1060"/>
                  <a:pt x="20041" y="1060"/>
                </a:cubicBezTo>
                <a:cubicBezTo>
                  <a:pt x="20055" y="1060"/>
                  <a:pt x="20072" y="1059"/>
                  <a:pt x="20091" y="1057"/>
                </a:cubicBezTo>
                <a:lnTo>
                  <a:pt x="20091" y="1057"/>
                </a:lnTo>
                <a:cubicBezTo>
                  <a:pt x="20039" y="1069"/>
                  <a:pt x="19966" y="1136"/>
                  <a:pt x="19906" y="1136"/>
                </a:cubicBezTo>
                <a:cubicBezTo>
                  <a:pt x="19885" y="1136"/>
                  <a:pt x="19866" y="1128"/>
                  <a:pt x="19850" y="1108"/>
                </a:cubicBezTo>
                <a:lnTo>
                  <a:pt x="19850" y="1108"/>
                </a:lnTo>
                <a:cubicBezTo>
                  <a:pt x="20001" y="1360"/>
                  <a:pt x="19561" y="1356"/>
                  <a:pt x="19621" y="1560"/>
                </a:cubicBezTo>
                <a:cubicBezTo>
                  <a:pt x="19588" y="1531"/>
                  <a:pt x="19556" y="1518"/>
                  <a:pt x="19522" y="1518"/>
                </a:cubicBezTo>
                <a:cubicBezTo>
                  <a:pt x="19477" y="1518"/>
                  <a:pt x="19427" y="1540"/>
                  <a:pt x="19362" y="1578"/>
                </a:cubicBezTo>
                <a:cubicBezTo>
                  <a:pt x="19352" y="1499"/>
                  <a:pt x="19257" y="1453"/>
                  <a:pt x="19334" y="1367"/>
                </a:cubicBezTo>
                <a:cubicBezTo>
                  <a:pt x="19402" y="1362"/>
                  <a:pt x="19445" y="1330"/>
                  <a:pt x="19512" y="1330"/>
                </a:cubicBezTo>
                <a:cubicBezTo>
                  <a:pt x="19531" y="1330"/>
                  <a:pt x="19553" y="1333"/>
                  <a:pt x="19577" y="1339"/>
                </a:cubicBezTo>
                <a:cubicBezTo>
                  <a:pt x="19533" y="1263"/>
                  <a:pt x="19483" y="1236"/>
                  <a:pt x="19429" y="1236"/>
                </a:cubicBezTo>
                <a:cubicBezTo>
                  <a:pt x="19305" y="1236"/>
                  <a:pt x="19159" y="1378"/>
                  <a:pt x="19003" y="1390"/>
                </a:cubicBezTo>
                <a:cubicBezTo>
                  <a:pt x="19040" y="1402"/>
                  <a:pt x="19058" y="1425"/>
                  <a:pt x="19014" y="1483"/>
                </a:cubicBezTo>
                <a:cubicBezTo>
                  <a:pt x="18953" y="1486"/>
                  <a:pt x="18863" y="1498"/>
                  <a:pt x="18784" y="1498"/>
                </a:cubicBezTo>
                <a:cubicBezTo>
                  <a:pt x="18681" y="1498"/>
                  <a:pt x="18595" y="1478"/>
                  <a:pt x="18613" y="1390"/>
                </a:cubicBezTo>
                <a:lnTo>
                  <a:pt x="18613" y="1390"/>
                </a:lnTo>
                <a:cubicBezTo>
                  <a:pt x="18407" y="1483"/>
                  <a:pt x="18203" y="1580"/>
                  <a:pt x="17999" y="1673"/>
                </a:cubicBezTo>
                <a:cubicBezTo>
                  <a:pt x="17972" y="1613"/>
                  <a:pt x="18078" y="1613"/>
                  <a:pt x="18108" y="1576"/>
                </a:cubicBezTo>
                <a:lnTo>
                  <a:pt x="18108" y="1576"/>
                </a:lnTo>
                <a:lnTo>
                  <a:pt x="17756" y="1712"/>
                </a:lnTo>
                <a:cubicBezTo>
                  <a:pt x="17640" y="1661"/>
                  <a:pt x="17842" y="1580"/>
                  <a:pt x="17844" y="1483"/>
                </a:cubicBezTo>
                <a:lnTo>
                  <a:pt x="17844" y="1483"/>
                </a:lnTo>
                <a:cubicBezTo>
                  <a:pt x="17761" y="1520"/>
                  <a:pt x="17675" y="1555"/>
                  <a:pt x="17592" y="1592"/>
                </a:cubicBezTo>
                <a:lnTo>
                  <a:pt x="17592" y="1497"/>
                </a:lnTo>
                <a:cubicBezTo>
                  <a:pt x="17562" y="1557"/>
                  <a:pt x="17394" y="1661"/>
                  <a:pt x="17259" y="1661"/>
                </a:cubicBezTo>
                <a:cubicBezTo>
                  <a:pt x="17218" y="1661"/>
                  <a:pt x="17179" y="1651"/>
                  <a:pt x="17149" y="1627"/>
                </a:cubicBezTo>
                <a:cubicBezTo>
                  <a:pt x="17020" y="1705"/>
                  <a:pt x="16987" y="1812"/>
                  <a:pt x="16932" y="1905"/>
                </a:cubicBezTo>
                <a:cubicBezTo>
                  <a:pt x="16878" y="1995"/>
                  <a:pt x="16804" y="2071"/>
                  <a:pt x="16593" y="2099"/>
                </a:cubicBezTo>
                <a:cubicBezTo>
                  <a:pt x="16547" y="1963"/>
                  <a:pt x="16779" y="1953"/>
                  <a:pt x="16827" y="1833"/>
                </a:cubicBezTo>
                <a:cubicBezTo>
                  <a:pt x="16824" y="1832"/>
                  <a:pt x="16820" y="1832"/>
                  <a:pt x="16816" y="1832"/>
                </a:cubicBezTo>
                <a:cubicBezTo>
                  <a:pt x="16742" y="1832"/>
                  <a:pt x="16627" y="1938"/>
                  <a:pt x="16536" y="1938"/>
                </a:cubicBezTo>
                <a:cubicBezTo>
                  <a:pt x="16509" y="1938"/>
                  <a:pt x="16484" y="1928"/>
                  <a:pt x="16464" y="1905"/>
                </a:cubicBezTo>
                <a:cubicBezTo>
                  <a:pt x="16234" y="2106"/>
                  <a:pt x="16371" y="2324"/>
                  <a:pt x="16306" y="2512"/>
                </a:cubicBezTo>
                <a:cubicBezTo>
                  <a:pt x="16264" y="2534"/>
                  <a:pt x="16235" y="2543"/>
                  <a:pt x="16217" y="2543"/>
                </a:cubicBezTo>
                <a:cubicBezTo>
                  <a:pt x="16145" y="2543"/>
                  <a:pt x="16225" y="2405"/>
                  <a:pt x="16204" y="2377"/>
                </a:cubicBezTo>
                <a:lnTo>
                  <a:pt x="16204" y="2377"/>
                </a:lnTo>
                <a:cubicBezTo>
                  <a:pt x="16151" y="2396"/>
                  <a:pt x="16147" y="2582"/>
                  <a:pt x="16077" y="2582"/>
                </a:cubicBezTo>
                <a:cubicBezTo>
                  <a:pt x="16059" y="2582"/>
                  <a:pt x="16036" y="2570"/>
                  <a:pt x="16007" y="2539"/>
                </a:cubicBezTo>
                <a:lnTo>
                  <a:pt x="16007" y="2539"/>
                </a:lnTo>
                <a:cubicBezTo>
                  <a:pt x="15955" y="2672"/>
                  <a:pt x="15950" y="2798"/>
                  <a:pt x="16076" y="2798"/>
                </a:cubicBezTo>
                <a:cubicBezTo>
                  <a:pt x="16088" y="2798"/>
                  <a:pt x="16103" y="2797"/>
                  <a:pt x="16119" y="2794"/>
                </a:cubicBezTo>
                <a:lnTo>
                  <a:pt x="16119" y="2794"/>
                </a:lnTo>
                <a:cubicBezTo>
                  <a:pt x="16007" y="2847"/>
                  <a:pt x="15880" y="2991"/>
                  <a:pt x="15880" y="3061"/>
                </a:cubicBezTo>
                <a:cubicBezTo>
                  <a:pt x="15878" y="2964"/>
                  <a:pt x="15850" y="2944"/>
                  <a:pt x="15812" y="2944"/>
                </a:cubicBezTo>
                <a:cubicBezTo>
                  <a:pt x="15785" y="2944"/>
                  <a:pt x="15752" y="2954"/>
                  <a:pt x="15720" y="2954"/>
                </a:cubicBezTo>
                <a:cubicBezTo>
                  <a:pt x="15686" y="2954"/>
                  <a:pt x="15652" y="2943"/>
                  <a:pt x="15625" y="2898"/>
                </a:cubicBezTo>
                <a:cubicBezTo>
                  <a:pt x="15498" y="2933"/>
                  <a:pt x="15373" y="2984"/>
                  <a:pt x="15257" y="3049"/>
                </a:cubicBezTo>
                <a:cubicBezTo>
                  <a:pt x="15129" y="3128"/>
                  <a:pt x="15018" y="3239"/>
                  <a:pt x="14995" y="3383"/>
                </a:cubicBezTo>
                <a:lnTo>
                  <a:pt x="14933" y="3151"/>
                </a:lnTo>
                <a:lnTo>
                  <a:pt x="14750" y="3278"/>
                </a:lnTo>
                <a:cubicBezTo>
                  <a:pt x="14536" y="3232"/>
                  <a:pt x="14851" y="3056"/>
                  <a:pt x="14944" y="2991"/>
                </a:cubicBezTo>
                <a:lnTo>
                  <a:pt x="14944" y="2991"/>
                </a:lnTo>
                <a:cubicBezTo>
                  <a:pt x="14666" y="3112"/>
                  <a:pt x="14495" y="3220"/>
                  <a:pt x="14261" y="3355"/>
                </a:cubicBezTo>
                <a:cubicBezTo>
                  <a:pt x="14353" y="3359"/>
                  <a:pt x="14335" y="3424"/>
                  <a:pt x="14402" y="3468"/>
                </a:cubicBezTo>
                <a:cubicBezTo>
                  <a:pt x="14365" y="3596"/>
                  <a:pt x="14221" y="3598"/>
                  <a:pt x="14152" y="3670"/>
                </a:cubicBezTo>
                <a:cubicBezTo>
                  <a:pt x="14106" y="3633"/>
                  <a:pt x="14089" y="3584"/>
                  <a:pt x="14147" y="3531"/>
                </a:cubicBezTo>
                <a:lnTo>
                  <a:pt x="14147" y="3531"/>
                </a:lnTo>
                <a:lnTo>
                  <a:pt x="13999" y="3649"/>
                </a:lnTo>
                <a:cubicBezTo>
                  <a:pt x="13941" y="3515"/>
                  <a:pt x="13862" y="3561"/>
                  <a:pt x="13976" y="3387"/>
                </a:cubicBezTo>
                <a:lnTo>
                  <a:pt x="13976" y="3387"/>
                </a:lnTo>
                <a:lnTo>
                  <a:pt x="13848" y="3512"/>
                </a:lnTo>
                <a:cubicBezTo>
                  <a:pt x="13821" y="3522"/>
                  <a:pt x="13800" y="3526"/>
                  <a:pt x="13785" y="3526"/>
                </a:cubicBezTo>
                <a:cubicBezTo>
                  <a:pt x="13703" y="3526"/>
                  <a:pt x="13800" y="3396"/>
                  <a:pt x="13816" y="3341"/>
                </a:cubicBezTo>
                <a:lnTo>
                  <a:pt x="13816" y="3341"/>
                </a:lnTo>
                <a:lnTo>
                  <a:pt x="13540" y="3471"/>
                </a:lnTo>
                <a:cubicBezTo>
                  <a:pt x="13485" y="3591"/>
                  <a:pt x="13656" y="3549"/>
                  <a:pt x="13496" y="3688"/>
                </a:cubicBezTo>
                <a:cubicBezTo>
                  <a:pt x="13420" y="3695"/>
                  <a:pt x="13343" y="3714"/>
                  <a:pt x="13272" y="3742"/>
                </a:cubicBezTo>
                <a:cubicBezTo>
                  <a:pt x="13197" y="3772"/>
                  <a:pt x="13126" y="3807"/>
                  <a:pt x="13054" y="3844"/>
                </a:cubicBezTo>
                <a:cubicBezTo>
                  <a:pt x="12910" y="3922"/>
                  <a:pt x="12769" y="4010"/>
                  <a:pt x="12623" y="4075"/>
                </a:cubicBezTo>
                <a:lnTo>
                  <a:pt x="12882" y="4075"/>
                </a:lnTo>
                <a:cubicBezTo>
                  <a:pt x="12699" y="4142"/>
                  <a:pt x="12855" y="4321"/>
                  <a:pt x="12857" y="4434"/>
                </a:cubicBezTo>
                <a:cubicBezTo>
                  <a:pt x="12776" y="4469"/>
                  <a:pt x="12688" y="4522"/>
                  <a:pt x="12600" y="4571"/>
                </a:cubicBezTo>
                <a:cubicBezTo>
                  <a:pt x="12521" y="4617"/>
                  <a:pt x="12438" y="4652"/>
                  <a:pt x="12350" y="4675"/>
                </a:cubicBezTo>
                <a:cubicBezTo>
                  <a:pt x="12431" y="4490"/>
                  <a:pt x="12282" y="4386"/>
                  <a:pt x="12095" y="4386"/>
                </a:cubicBezTo>
                <a:cubicBezTo>
                  <a:pt x="11784" y="4566"/>
                  <a:pt x="11993" y="4726"/>
                  <a:pt x="11872" y="4902"/>
                </a:cubicBezTo>
                <a:cubicBezTo>
                  <a:pt x="11864" y="4799"/>
                  <a:pt x="11834" y="4767"/>
                  <a:pt x="11796" y="4767"/>
                </a:cubicBezTo>
                <a:cubicBezTo>
                  <a:pt x="11736" y="4767"/>
                  <a:pt x="11655" y="4848"/>
                  <a:pt x="11601" y="4848"/>
                </a:cubicBezTo>
                <a:cubicBezTo>
                  <a:pt x="11582" y="4848"/>
                  <a:pt x="11567" y="4838"/>
                  <a:pt x="11557" y="4812"/>
                </a:cubicBezTo>
                <a:cubicBezTo>
                  <a:pt x="11372" y="4944"/>
                  <a:pt x="11198" y="5097"/>
                  <a:pt x="11025" y="5247"/>
                </a:cubicBezTo>
                <a:cubicBezTo>
                  <a:pt x="10856" y="5407"/>
                  <a:pt x="10675" y="5555"/>
                  <a:pt x="10487" y="5692"/>
                </a:cubicBezTo>
                <a:cubicBezTo>
                  <a:pt x="10520" y="5720"/>
                  <a:pt x="10654" y="5676"/>
                  <a:pt x="10612" y="5759"/>
                </a:cubicBezTo>
                <a:cubicBezTo>
                  <a:pt x="10569" y="5819"/>
                  <a:pt x="10500" y="5851"/>
                  <a:pt x="10430" y="5851"/>
                </a:cubicBezTo>
                <a:cubicBezTo>
                  <a:pt x="10389" y="5851"/>
                  <a:pt x="10348" y="5840"/>
                  <a:pt x="10311" y="5817"/>
                </a:cubicBezTo>
                <a:cubicBezTo>
                  <a:pt x="10149" y="5970"/>
                  <a:pt x="10103" y="6121"/>
                  <a:pt x="10093" y="6232"/>
                </a:cubicBezTo>
                <a:cubicBezTo>
                  <a:pt x="10119" y="6197"/>
                  <a:pt x="10140" y="6183"/>
                  <a:pt x="10157" y="6183"/>
                </a:cubicBezTo>
                <a:cubicBezTo>
                  <a:pt x="10181" y="6183"/>
                  <a:pt x="10200" y="6210"/>
                  <a:pt x="10219" y="6253"/>
                </a:cubicBezTo>
                <a:cubicBezTo>
                  <a:pt x="10151" y="6316"/>
                  <a:pt x="10100" y="6321"/>
                  <a:pt x="10058" y="6321"/>
                </a:cubicBezTo>
                <a:cubicBezTo>
                  <a:pt x="10051" y="6321"/>
                  <a:pt x="10044" y="6320"/>
                  <a:pt x="10037" y="6320"/>
                </a:cubicBezTo>
                <a:cubicBezTo>
                  <a:pt x="9987" y="6320"/>
                  <a:pt x="9948" y="6327"/>
                  <a:pt x="9904" y="6447"/>
                </a:cubicBezTo>
                <a:cubicBezTo>
                  <a:pt x="9767" y="6362"/>
                  <a:pt x="10042" y="6246"/>
                  <a:pt x="9936" y="6139"/>
                </a:cubicBezTo>
                <a:lnTo>
                  <a:pt x="9936" y="6139"/>
                </a:lnTo>
                <a:cubicBezTo>
                  <a:pt x="9774" y="6248"/>
                  <a:pt x="9716" y="6373"/>
                  <a:pt x="9646" y="6519"/>
                </a:cubicBezTo>
                <a:cubicBezTo>
                  <a:pt x="9565" y="6463"/>
                  <a:pt x="9727" y="6424"/>
                  <a:pt x="9613" y="6424"/>
                </a:cubicBezTo>
                <a:cubicBezTo>
                  <a:pt x="9610" y="6424"/>
                  <a:pt x="9606" y="6424"/>
                  <a:pt x="9602" y="6424"/>
                </a:cubicBezTo>
                <a:cubicBezTo>
                  <a:pt x="9405" y="6667"/>
                  <a:pt x="9185" y="6973"/>
                  <a:pt x="9042" y="7154"/>
                </a:cubicBezTo>
                <a:lnTo>
                  <a:pt x="8914" y="7094"/>
                </a:lnTo>
                <a:cubicBezTo>
                  <a:pt x="8808" y="7193"/>
                  <a:pt x="8752" y="7277"/>
                  <a:pt x="8738" y="7365"/>
                </a:cubicBezTo>
                <a:cubicBezTo>
                  <a:pt x="8731" y="7365"/>
                  <a:pt x="8724" y="7366"/>
                  <a:pt x="8719" y="7366"/>
                </a:cubicBezTo>
                <a:cubicBezTo>
                  <a:pt x="8650" y="7366"/>
                  <a:pt x="8675" y="7307"/>
                  <a:pt x="8720" y="7251"/>
                </a:cubicBezTo>
                <a:lnTo>
                  <a:pt x="8720" y="7251"/>
                </a:lnTo>
                <a:cubicBezTo>
                  <a:pt x="8562" y="7367"/>
                  <a:pt x="8446" y="7601"/>
                  <a:pt x="8372" y="7680"/>
                </a:cubicBezTo>
                <a:cubicBezTo>
                  <a:pt x="8335" y="7610"/>
                  <a:pt x="8449" y="7601"/>
                  <a:pt x="8433" y="7531"/>
                </a:cubicBezTo>
                <a:lnTo>
                  <a:pt x="8433" y="7531"/>
                </a:lnTo>
                <a:cubicBezTo>
                  <a:pt x="8379" y="7568"/>
                  <a:pt x="8335" y="7615"/>
                  <a:pt x="8298" y="7670"/>
                </a:cubicBezTo>
                <a:cubicBezTo>
                  <a:pt x="8280" y="7698"/>
                  <a:pt x="8259" y="7728"/>
                  <a:pt x="8243" y="7756"/>
                </a:cubicBezTo>
                <a:lnTo>
                  <a:pt x="8189" y="7844"/>
                </a:lnTo>
                <a:cubicBezTo>
                  <a:pt x="8123" y="7952"/>
                  <a:pt x="8055" y="8042"/>
                  <a:pt x="7948" y="8042"/>
                </a:cubicBezTo>
                <a:cubicBezTo>
                  <a:pt x="7943" y="8042"/>
                  <a:pt x="7938" y="8041"/>
                  <a:pt x="7932" y="8041"/>
                </a:cubicBezTo>
                <a:cubicBezTo>
                  <a:pt x="7934" y="8018"/>
                  <a:pt x="7946" y="7996"/>
                  <a:pt x="7963" y="7980"/>
                </a:cubicBezTo>
                <a:lnTo>
                  <a:pt x="7963" y="7980"/>
                </a:lnTo>
                <a:cubicBezTo>
                  <a:pt x="7834" y="8095"/>
                  <a:pt x="7712" y="8220"/>
                  <a:pt x="7603" y="8356"/>
                </a:cubicBezTo>
                <a:cubicBezTo>
                  <a:pt x="7490" y="8488"/>
                  <a:pt x="7381" y="8632"/>
                  <a:pt x="7242" y="8768"/>
                </a:cubicBezTo>
                <a:cubicBezTo>
                  <a:pt x="6876" y="8905"/>
                  <a:pt x="7293" y="8991"/>
                  <a:pt x="7024" y="9220"/>
                </a:cubicBezTo>
                <a:cubicBezTo>
                  <a:pt x="6982" y="9177"/>
                  <a:pt x="6943" y="9159"/>
                  <a:pt x="6908" y="9159"/>
                </a:cubicBezTo>
                <a:cubicBezTo>
                  <a:pt x="6741" y="9159"/>
                  <a:pt x="6641" y="9552"/>
                  <a:pt x="6519" y="9600"/>
                </a:cubicBezTo>
                <a:lnTo>
                  <a:pt x="6589" y="9602"/>
                </a:lnTo>
                <a:cubicBezTo>
                  <a:pt x="6575" y="9713"/>
                  <a:pt x="6503" y="9788"/>
                  <a:pt x="6417" y="9836"/>
                </a:cubicBezTo>
                <a:cubicBezTo>
                  <a:pt x="6336" y="9883"/>
                  <a:pt x="6246" y="9913"/>
                  <a:pt x="6153" y="9924"/>
                </a:cubicBezTo>
                <a:cubicBezTo>
                  <a:pt x="6040" y="10026"/>
                  <a:pt x="5933" y="10137"/>
                  <a:pt x="5836" y="10255"/>
                </a:cubicBezTo>
                <a:cubicBezTo>
                  <a:pt x="5785" y="10320"/>
                  <a:pt x="5739" y="10388"/>
                  <a:pt x="5697" y="10459"/>
                </a:cubicBezTo>
                <a:cubicBezTo>
                  <a:pt x="5660" y="10527"/>
                  <a:pt x="5630" y="10598"/>
                  <a:pt x="5609" y="10675"/>
                </a:cubicBezTo>
                <a:lnTo>
                  <a:pt x="5593" y="10587"/>
                </a:lnTo>
                <a:cubicBezTo>
                  <a:pt x="5514" y="10809"/>
                  <a:pt x="5340" y="10835"/>
                  <a:pt x="5261" y="11057"/>
                </a:cubicBezTo>
                <a:cubicBezTo>
                  <a:pt x="5250" y="11040"/>
                  <a:pt x="5263" y="10979"/>
                  <a:pt x="5230" y="10979"/>
                </a:cubicBezTo>
                <a:cubicBezTo>
                  <a:pt x="5222" y="10979"/>
                  <a:pt x="5211" y="10983"/>
                  <a:pt x="5196" y="10992"/>
                </a:cubicBezTo>
                <a:cubicBezTo>
                  <a:pt x="5146" y="11036"/>
                  <a:pt x="5099" y="11080"/>
                  <a:pt x="5051" y="11126"/>
                </a:cubicBezTo>
                <a:cubicBezTo>
                  <a:pt x="5004" y="11173"/>
                  <a:pt x="4960" y="11221"/>
                  <a:pt x="4914" y="11268"/>
                </a:cubicBezTo>
                <a:cubicBezTo>
                  <a:pt x="4826" y="11365"/>
                  <a:pt x="4738" y="11465"/>
                  <a:pt x="4654" y="11567"/>
                </a:cubicBezTo>
                <a:cubicBezTo>
                  <a:pt x="4569" y="11669"/>
                  <a:pt x="4488" y="11768"/>
                  <a:pt x="4407" y="11875"/>
                </a:cubicBezTo>
                <a:cubicBezTo>
                  <a:pt x="4328" y="11984"/>
                  <a:pt x="4251" y="12090"/>
                  <a:pt x="4175" y="12199"/>
                </a:cubicBezTo>
                <a:lnTo>
                  <a:pt x="3948" y="12521"/>
                </a:lnTo>
                <a:lnTo>
                  <a:pt x="3890" y="12602"/>
                </a:lnTo>
                <a:lnTo>
                  <a:pt x="3834" y="12683"/>
                </a:lnTo>
                <a:lnTo>
                  <a:pt x="3721" y="12848"/>
                </a:lnTo>
                <a:cubicBezTo>
                  <a:pt x="3647" y="12954"/>
                  <a:pt x="3568" y="13061"/>
                  <a:pt x="3489" y="13165"/>
                </a:cubicBezTo>
                <a:cubicBezTo>
                  <a:pt x="3452" y="13218"/>
                  <a:pt x="3411" y="13269"/>
                  <a:pt x="3371" y="13320"/>
                </a:cubicBezTo>
                <a:lnTo>
                  <a:pt x="3251" y="13473"/>
                </a:lnTo>
                <a:cubicBezTo>
                  <a:pt x="3093" y="13668"/>
                  <a:pt x="2933" y="13869"/>
                  <a:pt x="2771" y="14075"/>
                </a:cubicBezTo>
                <a:cubicBezTo>
                  <a:pt x="2614" y="14286"/>
                  <a:pt x="2451" y="14502"/>
                  <a:pt x="2292" y="14722"/>
                </a:cubicBezTo>
                <a:cubicBezTo>
                  <a:pt x="1977" y="15166"/>
                  <a:pt x="1664" y="15630"/>
                  <a:pt x="1377" y="16109"/>
                </a:cubicBezTo>
                <a:cubicBezTo>
                  <a:pt x="800" y="17066"/>
                  <a:pt x="311" y="18074"/>
                  <a:pt x="1" y="19012"/>
                </a:cubicBezTo>
                <a:cubicBezTo>
                  <a:pt x="161" y="19269"/>
                  <a:pt x="334" y="19517"/>
                  <a:pt x="524" y="19755"/>
                </a:cubicBezTo>
                <a:cubicBezTo>
                  <a:pt x="821" y="20128"/>
                  <a:pt x="1198" y="20508"/>
                  <a:pt x="1490" y="20571"/>
                </a:cubicBezTo>
                <a:cubicBezTo>
                  <a:pt x="1496" y="20568"/>
                  <a:pt x="1502" y="20567"/>
                  <a:pt x="1508" y="20567"/>
                </a:cubicBezTo>
                <a:cubicBezTo>
                  <a:pt x="1545" y="20567"/>
                  <a:pt x="1567" y="20619"/>
                  <a:pt x="1587" y="20663"/>
                </a:cubicBezTo>
                <a:cubicBezTo>
                  <a:pt x="1602" y="20696"/>
                  <a:pt x="1617" y="20723"/>
                  <a:pt x="1637" y="20723"/>
                </a:cubicBezTo>
                <a:cubicBezTo>
                  <a:pt x="1649" y="20723"/>
                  <a:pt x="1663" y="20714"/>
                  <a:pt x="1680" y="20691"/>
                </a:cubicBezTo>
                <a:lnTo>
                  <a:pt x="1594" y="20485"/>
                </a:lnTo>
                <a:lnTo>
                  <a:pt x="1594" y="20485"/>
                </a:lnTo>
                <a:cubicBezTo>
                  <a:pt x="1622" y="20511"/>
                  <a:pt x="1663" y="20517"/>
                  <a:pt x="1707" y="20517"/>
                </a:cubicBezTo>
                <a:cubicBezTo>
                  <a:pt x="1739" y="20517"/>
                  <a:pt x="1771" y="20514"/>
                  <a:pt x="1801" y="20514"/>
                </a:cubicBezTo>
                <a:cubicBezTo>
                  <a:pt x="1816" y="20514"/>
                  <a:pt x="1831" y="20515"/>
                  <a:pt x="1845" y="20517"/>
                </a:cubicBezTo>
                <a:cubicBezTo>
                  <a:pt x="1808" y="20479"/>
                  <a:pt x="1762" y="20472"/>
                  <a:pt x="1713" y="20472"/>
                </a:cubicBezTo>
                <a:cubicBezTo>
                  <a:pt x="1686" y="20472"/>
                  <a:pt x="1658" y="20475"/>
                  <a:pt x="1630" y="20475"/>
                </a:cubicBezTo>
                <a:cubicBezTo>
                  <a:pt x="1552" y="20475"/>
                  <a:pt x="1473" y="20458"/>
                  <a:pt x="1416" y="20334"/>
                </a:cubicBezTo>
                <a:cubicBezTo>
                  <a:pt x="1358" y="20266"/>
                  <a:pt x="1406" y="20171"/>
                  <a:pt x="1453" y="20114"/>
                </a:cubicBezTo>
                <a:lnTo>
                  <a:pt x="1453" y="20114"/>
                </a:lnTo>
                <a:cubicBezTo>
                  <a:pt x="1440" y="20126"/>
                  <a:pt x="1428" y="20131"/>
                  <a:pt x="1417" y="20131"/>
                </a:cubicBezTo>
                <a:cubicBezTo>
                  <a:pt x="1363" y="20131"/>
                  <a:pt x="1339" y="20006"/>
                  <a:pt x="1321" y="19945"/>
                </a:cubicBezTo>
                <a:cubicBezTo>
                  <a:pt x="1416" y="19889"/>
                  <a:pt x="1456" y="19746"/>
                  <a:pt x="1557" y="19746"/>
                </a:cubicBezTo>
                <a:cubicBezTo>
                  <a:pt x="1559" y="19746"/>
                  <a:pt x="1562" y="19746"/>
                  <a:pt x="1564" y="19746"/>
                </a:cubicBezTo>
                <a:cubicBezTo>
                  <a:pt x="1539" y="19716"/>
                  <a:pt x="1553" y="19642"/>
                  <a:pt x="1590" y="19605"/>
                </a:cubicBezTo>
                <a:lnTo>
                  <a:pt x="1638" y="19623"/>
                </a:lnTo>
                <a:cubicBezTo>
                  <a:pt x="1642" y="19583"/>
                  <a:pt x="1637" y="19571"/>
                  <a:pt x="1626" y="19571"/>
                </a:cubicBezTo>
                <a:cubicBezTo>
                  <a:pt x="1611" y="19571"/>
                  <a:pt x="1585" y="19597"/>
                  <a:pt x="1562" y="19597"/>
                </a:cubicBezTo>
                <a:cubicBezTo>
                  <a:pt x="1555" y="19597"/>
                  <a:pt x="1547" y="19594"/>
                  <a:pt x="1541" y="19586"/>
                </a:cubicBezTo>
                <a:cubicBezTo>
                  <a:pt x="1564" y="19505"/>
                  <a:pt x="1719" y="19443"/>
                  <a:pt x="1773" y="19322"/>
                </a:cubicBezTo>
                <a:lnTo>
                  <a:pt x="1773" y="19322"/>
                </a:lnTo>
                <a:cubicBezTo>
                  <a:pt x="1720" y="19443"/>
                  <a:pt x="1733" y="19572"/>
                  <a:pt x="1743" y="19681"/>
                </a:cubicBezTo>
                <a:cubicBezTo>
                  <a:pt x="1781" y="19647"/>
                  <a:pt x="1812" y="19633"/>
                  <a:pt x="1839" y="19633"/>
                </a:cubicBezTo>
                <a:cubicBezTo>
                  <a:pt x="1946" y="19633"/>
                  <a:pt x="1978" y="19860"/>
                  <a:pt x="2058" y="19945"/>
                </a:cubicBezTo>
                <a:cubicBezTo>
                  <a:pt x="2085" y="19746"/>
                  <a:pt x="2035" y="19639"/>
                  <a:pt x="2028" y="19459"/>
                </a:cubicBezTo>
                <a:cubicBezTo>
                  <a:pt x="2057" y="19439"/>
                  <a:pt x="2086" y="19431"/>
                  <a:pt x="2113" y="19431"/>
                </a:cubicBezTo>
                <a:cubicBezTo>
                  <a:pt x="2250" y="19431"/>
                  <a:pt x="2353" y="19640"/>
                  <a:pt x="2354" y="19693"/>
                </a:cubicBezTo>
                <a:lnTo>
                  <a:pt x="2354" y="19693"/>
                </a:lnTo>
                <a:cubicBezTo>
                  <a:pt x="2362" y="19506"/>
                  <a:pt x="2299" y="19268"/>
                  <a:pt x="2289" y="19160"/>
                </a:cubicBezTo>
                <a:lnTo>
                  <a:pt x="2289" y="19160"/>
                </a:lnTo>
                <a:cubicBezTo>
                  <a:pt x="2412" y="19371"/>
                  <a:pt x="2479" y="19380"/>
                  <a:pt x="2572" y="19558"/>
                </a:cubicBezTo>
                <a:cubicBezTo>
                  <a:pt x="2739" y="19491"/>
                  <a:pt x="2623" y="19399"/>
                  <a:pt x="2586" y="19304"/>
                </a:cubicBezTo>
                <a:lnTo>
                  <a:pt x="2586" y="19304"/>
                </a:lnTo>
                <a:cubicBezTo>
                  <a:pt x="2586" y="19346"/>
                  <a:pt x="2571" y="19401"/>
                  <a:pt x="2533" y="19401"/>
                </a:cubicBezTo>
                <a:cubicBezTo>
                  <a:pt x="2531" y="19401"/>
                  <a:pt x="2530" y="19401"/>
                  <a:pt x="2528" y="19401"/>
                </a:cubicBezTo>
                <a:cubicBezTo>
                  <a:pt x="2618" y="19262"/>
                  <a:pt x="2326" y="19139"/>
                  <a:pt x="2248" y="19000"/>
                </a:cubicBezTo>
                <a:cubicBezTo>
                  <a:pt x="2354" y="18945"/>
                  <a:pt x="2468" y="18817"/>
                  <a:pt x="2587" y="18817"/>
                </a:cubicBezTo>
                <a:cubicBezTo>
                  <a:pt x="2606" y="18817"/>
                  <a:pt x="2627" y="18821"/>
                  <a:pt x="2647" y="18829"/>
                </a:cubicBezTo>
                <a:lnTo>
                  <a:pt x="2647" y="18829"/>
                </a:lnTo>
                <a:lnTo>
                  <a:pt x="2507" y="18755"/>
                </a:lnTo>
                <a:cubicBezTo>
                  <a:pt x="2517" y="18702"/>
                  <a:pt x="2535" y="18685"/>
                  <a:pt x="2558" y="18685"/>
                </a:cubicBezTo>
                <a:cubicBezTo>
                  <a:pt x="2600" y="18685"/>
                  <a:pt x="2656" y="18742"/>
                  <a:pt x="2699" y="18750"/>
                </a:cubicBezTo>
                <a:cubicBezTo>
                  <a:pt x="2607" y="18639"/>
                  <a:pt x="2407" y="18604"/>
                  <a:pt x="2477" y="18363"/>
                </a:cubicBezTo>
                <a:lnTo>
                  <a:pt x="2477" y="18363"/>
                </a:lnTo>
                <a:cubicBezTo>
                  <a:pt x="2533" y="18404"/>
                  <a:pt x="2571" y="18419"/>
                  <a:pt x="2598" y="18419"/>
                </a:cubicBezTo>
                <a:cubicBezTo>
                  <a:pt x="2675" y="18419"/>
                  <a:pt x="2669" y="18300"/>
                  <a:pt x="2753" y="18300"/>
                </a:cubicBezTo>
                <a:cubicBezTo>
                  <a:pt x="2777" y="18300"/>
                  <a:pt x="2810" y="18311"/>
                  <a:pt x="2855" y="18338"/>
                </a:cubicBezTo>
                <a:cubicBezTo>
                  <a:pt x="2894" y="18229"/>
                  <a:pt x="2780" y="18106"/>
                  <a:pt x="2868" y="18020"/>
                </a:cubicBezTo>
                <a:cubicBezTo>
                  <a:pt x="2876" y="18019"/>
                  <a:pt x="2884" y="18019"/>
                  <a:pt x="2891" y="18019"/>
                </a:cubicBezTo>
                <a:cubicBezTo>
                  <a:pt x="3078" y="18019"/>
                  <a:pt x="3113" y="18371"/>
                  <a:pt x="3040" y="18405"/>
                </a:cubicBezTo>
                <a:cubicBezTo>
                  <a:pt x="3021" y="18440"/>
                  <a:pt x="3006" y="18453"/>
                  <a:pt x="2992" y="18453"/>
                </a:cubicBezTo>
                <a:cubicBezTo>
                  <a:pt x="2957" y="18453"/>
                  <a:pt x="2936" y="18370"/>
                  <a:pt x="2916" y="18370"/>
                </a:cubicBezTo>
                <a:cubicBezTo>
                  <a:pt x="2913" y="18370"/>
                  <a:pt x="2909" y="18372"/>
                  <a:pt x="2906" y="18379"/>
                </a:cubicBezTo>
                <a:lnTo>
                  <a:pt x="2906" y="18558"/>
                </a:lnTo>
                <a:cubicBezTo>
                  <a:pt x="2961" y="18525"/>
                  <a:pt x="3017" y="18497"/>
                  <a:pt x="3072" y="18470"/>
                </a:cubicBezTo>
                <a:cubicBezTo>
                  <a:pt x="3102" y="18459"/>
                  <a:pt x="3131" y="18452"/>
                  <a:pt x="3160" y="18452"/>
                </a:cubicBezTo>
                <a:cubicBezTo>
                  <a:pt x="3191" y="18452"/>
                  <a:pt x="3221" y="18460"/>
                  <a:pt x="3248" y="18481"/>
                </a:cubicBezTo>
                <a:cubicBezTo>
                  <a:pt x="3258" y="18425"/>
                  <a:pt x="3240" y="18412"/>
                  <a:pt x="3212" y="18412"/>
                </a:cubicBezTo>
                <a:cubicBezTo>
                  <a:pt x="3190" y="18412"/>
                  <a:pt x="3160" y="18421"/>
                  <a:pt x="3136" y="18421"/>
                </a:cubicBezTo>
                <a:cubicBezTo>
                  <a:pt x="3104" y="18421"/>
                  <a:pt x="3081" y="18406"/>
                  <a:pt x="3089" y="18338"/>
                </a:cubicBezTo>
                <a:lnTo>
                  <a:pt x="3204" y="18284"/>
                </a:lnTo>
                <a:cubicBezTo>
                  <a:pt x="3225" y="18097"/>
                  <a:pt x="2994" y="18206"/>
                  <a:pt x="3075" y="17990"/>
                </a:cubicBezTo>
                <a:lnTo>
                  <a:pt x="3075" y="17990"/>
                </a:lnTo>
                <a:cubicBezTo>
                  <a:pt x="3083" y="18031"/>
                  <a:pt x="3094" y="18046"/>
                  <a:pt x="3106" y="18046"/>
                </a:cubicBezTo>
                <a:cubicBezTo>
                  <a:pt x="3146" y="18046"/>
                  <a:pt x="3208" y="17875"/>
                  <a:pt x="3309" y="17875"/>
                </a:cubicBezTo>
                <a:cubicBezTo>
                  <a:pt x="3328" y="17875"/>
                  <a:pt x="3348" y="17881"/>
                  <a:pt x="3369" y="17894"/>
                </a:cubicBezTo>
                <a:lnTo>
                  <a:pt x="3369" y="17894"/>
                </a:lnTo>
                <a:cubicBezTo>
                  <a:pt x="3263" y="17823"/>
                  <a:pt x="3305" y="17732"/>
                  <a:pt x="3357" y="17643"/>
                </a:cubicBezTo>
                <a:cubicBezTo>
                  <a:pt x="3411" y="17550"/>
                  <a:pt x="3473" y="17457"/>
                  <a:pt x="3394" y="17383"/>
                </a:cubicBezTo>
                <a:lnTo>
                  <a:pt x="3394" y="17383"/>
                </a:lnTo>
                <a:lnTo>
                  <a:pt x="3281" y="17453"/>
                </a:lnTo>
                <a:lnTo>
                  <a:pt x="3394" y="17492"/>
                </a:lnTo>
                <a:cubicBezTo>
                  <a:pt x="3366" y="17548"/>
                  <a:pt x="3346" y="17608"/>
                  <a:pt x="3327" y="17668"/>
                </a:cubicBezTo>
                <a:cubicBezTo>
                  <a:pt x="3311" y="17731"/>
                  <a:pt x="3278" y="17786"/>
                  <a:pt x="3230" y="17828"/>
                </a:cubicBezTo>
                <a:cubicBezTo>
                  <a:pt x="3200" y="17687"/>
                  <a:pt x="3021" y="17747"/>
                  <a:pt x="3012" y="17596"/>
                </a:cubicBezTo>
                <a:cubicBezTo>
                  <a:pt x="3006" y="17505"/>
                  <a:pt x="3019" y="17476"/>
                  <a:pt x="3042" y="17476"/>
                </a:cubicBezTo>
                <a:cubicBezTo>
                  <a:pt x="3054" y="17476"/>
                  <a:pt x="3068" y="17484"/>
                  <a:pt x="3084" y="17497"/>
                </a:cubicBezTo>
                <a:cubicBezTo>
                  <a:pt x="3122" y="17530"/>
                  <a:pt x="3162" y="17589"/>
                  <a:pt x="3175" y="17589"/>
                </a:cubicBezTo>
                <a:cubicBezTo>
                  <a:pt x="3177" y="17589"/>
                  <a:pt x="3178" y="17588"/>
                  <a:pt x="3179" y="17587"/>
                </a:cubicBezTo>
                <a:lnTo>
                  <a:pt x="3156" y="17355"/>
                </a:lnTo>
                <a:lnTo>
                  <a:pt x="2994" y="17406"/>
                </a:lnTo>
                <a:cubicBezTo>
                  <a:pt x="3028" y="17258"/>
                  <a:pt x="3126" y="17082"/>
                  <a:pt x="3244" y="16920"/>
                </a:cubicBezTo>
                <a:cubicBezTo>
                  <a:pt x="3313" y="16879"/>
                  <a:pt x="3355" y="16865"/>
                  <a:pt x="3382" y="16865"/>
                </a:cubicBezTo>
                <a:cubicBezTo>
                  <a:pt x="3448" y="16865"/>
                  <a:pt x="3424" y="16952"/>
                  <a:pt x="3498" y="16952"/>
                </a:cubicBezTo>
                <a:cubicBezTo>
                  <a:pt x="3517" y="16952"/>
                  <a:pt x="3544" y="16945"/>
                  <a:pt x="3582" y="16929"/>
                </a:cubicBezTo>
                <a:cubicBezTo>
                  <a:pt x="3582" y="16818"/>
                  <a:pt x="3517" y="16802"/>
                  <a:pt x="3605" y="16700"/>
                </a:cubicBezTo>
                <a:lnTo>
                  <a:pt x="3605" y="16700"/>
                </a:lnTo>
                <a:cubicBezTo>
                  <a:pt x="3568" y="16704"/>
                  <a:pt x="3540" y="16737"/>
                  <a:pt x="3543" y="16774"/>
                </a:cubicBezTo>
                <a:cubicBezTo>
                  <a:pt x="3540" y="16809"/>
                  <a:pt x="3547" y="16843"/>
                  <a:pt x="3529" y="16864"/>
                </a:cubicBezTo>
                <a:cubicBezTo>
                  <a:pt x="3441" y="16846"/>
                  <a:pt x="3457" y="16783"/>
                  <a:pt x="3475" y="16718"/>
                </a:cubicBezTo>
                <a:cubicBezTo>
                  <a:pt x="3496" y="16654"/>
                  <a:pt x="3524" y="16582"/>
                  <a:pt x="3455" y="16545"/>
                </a:cubicBezTo>
                <a:cubicBezTo>
                  <a:pt x="3463" y="16543"/>
                  <a:pt x="3471" y="16543"/>
                  <a:pt x="3479" y="16543"/>
                </a:cubicBezTo>
                <a:cubicBezTo>
                  <a:pt x="3546" y="16543"/>
                  <a:pt x="3590" y="16585"/>
                  <a:pt x="3619" y="16651"/>
                </a:cubicBezTo>
                <a:cubicBezTo>
                  <a:pt x="3681" y="16451"/>
                  <a:pt x="3802" y="16297"/>
                  <a:pt x="3981" y="16297"/>
                </a:cubicBezTo>
                <a:cubicBezTo>
                  <a:pt x="4003" y="16297"/>
                  <a:pt x="4026" y="16299"/>
                  <a:pt x="4050" y="16304"/>
                </a:cubicBezTo>
                <a:lnTo>
                  <a:pt x="3934" y="16109"/>
                </a:lnTo>
                <a:cubicBezTo>
                  <a:pt x="3986" y="16053"/>
                  <a:pt x="4019" y="16033"/>
                  <a:pt x="4039" y="16033"/>
                </a:cubicBezTo>
                <a:cubicBezTo>
                  <a:pt x="4045" y="16033"/>
                  <a:pt x="4050" y="16034"/>
                  <a:pt x="4054" y="16037"/>
                </a:cubicBezTo>
                <a:cubicBezTo>
                  <a:pt x="4071" y="16054"/>
                  <a:pt x="4073" y="16095"/>
                  <a:pt x="4075" y="16142"/>
                </a:cubicBezTo>
                <a:cubicBezTo>
                  <a:pt x="4077" y="16206"/>
                  <a:pt x="4081" y="16275"/>
                  <a:pt x="4133" y="16275"/>
                </a:cubicBezTo>
                <a:cubicBezTo>
                  <a:pt x="4155" y="16275"/>
                  <a:pt x="4185" y="16263"/>
                  <a:pt x="4226" y="16234"/>
                </a:cubicBezTo>
                <a:cubicBezTo>
                  <a:pt x="4314" y="16135"/>
                  <a:pt x="4383" y="16023"/>
                  <a:pt x="4351" y="15928"/>
                </a:cubicBezTo>
                <a:lnTo>
                  <a:pt x="4351" y="15928"/>
                </a:lnTo>
                <a:lnTo>
                  <a:pt x="4279" y="16021"/>
                </a:lnTo>
                <a:cubicBezTo>
                  <a:pt x="4237" y="15884"/>
                  <a:pt x="4170" y="15847"/>
                  <a:pt x="4191" y="15688"/>
                </a:cubicBezTo>
                <a:cubicBezTo>
                  <a:pt x="4212" y="15667"/>
                  <a:pt x="4234" y="15662"/>
                  <a:pt x="4253" y="15662"/>
                </a:cubicBezTo>
                <a:cubicBezTo>
                  <a:pt x="4269" y="15662"/>
                  <a:pt x="4284" y="15666"/>
                  <a:pt x="4296" y="15666"/>
                </a:cubicBezTo>
                <a:cubicBezTo>
                  <a:pt x="4320" y="15666"/>
                  <a:pt x="4333" y="15653"/>
                  <a:pt x="4323" y="15574"/>
                </a:cubicBezTo>
                <a:cubicBezTo>
                  <a:pt x="4385" y="15532"/>
                  <a:pt x="4434" y="15514"/>
                  <a:pt x="4475" y="15514"/>
                </a:cubicBezTo>
                <a:cubicBezTo>
                  <a:pt x="4578" y="15514"/>
                  <a:pt x="4628" y="15623"/>
                  <a:pt x="4687" y="15725"/>
                </a:cubicBezTo>
                <a:lnTo>
                  <a:pt x="4687" y="15725"/>
                </a:lnTo>
                <a:cubicBezTo>
                  <a:pt x="4730" y="15631"/>
                  <a:pt x="4809" y="15526"/>
                  <a:pt x="4752" y="15463"/>
                </a:cubicBezTo>
                <a:lnTo>
                  <a:pt x="4752" y="15463"/>
                </a:lnTo>
                <a:cubicBezTo>
                  <a:pt x="4791" y="15489"/>
                  <a:pt x="4856" y="15555"/>
                  <a:pt x="4866" y="15631"/>
                </a:cubicBezTo>
                <a:lnTo>
                  <a:pt x="4866" y="15631"/>
                </a:lnTo>
                <a:cubicBezTo>
                  <a:pt x="4627" y="15670"/>
                  <a:pt x="4870" y="15775"/>
                  <a:pt x="4831" y="15775"/>
                </a:cubicBezTo>
                <a:cubicBezTo>
                  <a:pt x="4823" y="15775"/>
                  <a:pt x="4803" y="15770"/>
                  <a:pt x="4763" y="15759"/>
                </a:cubicBezTo>
                <a:lnTo>
                  <a:pt x="4731" y="15795"/>
                </a:lnTo>
                <a:lnTo>
                  <a:pt x="4731" y="15795"/>
                </a:lnTo>
                <a:cubicBezTo>
                  <a:pt x="4716" y="15773"/>
                  <a:pt x="4701" y="15749"/>
                  <a:pt x="4687" y="15725"/>
                </a:cubicBezTo>
                <a:lnTo>
                  <a:pt x="4687" y="15725"/>
                </a:lnTo>
                <a:cubicBezTo>
                  <a:pt x="4664" y="15775"/>
                  <a:pt x="4651" y="15822"/>
                  <a:pt x="4675" y="15857"/>
                </a:cubicBezTo>
                <a:lnTo>
                  <a:pt x="4731" y="15795"/>
                </a:lnTo>
                <a:lnTo>
                  <a:pt x="4731" y="15795"/>
                </a:lnTo>
                <a:cubicBezTo>
                  <a:pt x="4739" y="15805"/>
                  <a:pt x="4746" y="15815"/>
                  <a:pt x="4754" y="15824"/>
                </a:cubicBezTo>
                <a:cubicBezTo>
                  <a:pt x="4780" y="15810"/>
                  <a:pt x="4804" y="15804"/>
                  <a:pt x="4825" y="15804"/>
                </a:cubicBezTo>
                <a:cubicBezTo>
                  <a:pt x="4872" y="15804"/>
                  <a:pt x="4908" y="15834"/>
                  <a:pt x="4935" y="15872"/>
                </a:cubicBezTo>
                <a:lnTo>
                  <a:pt x="4935" y="15872"/>
                </a:lnTo>
                <a:lnTo>
                  <a:pt x="4904" y="15749"/>
                </a:lnTo>
                <a:lnTo>
                  <a:pt x="4904" y="15749"/>
                </a:lnTo>
                <a:lnTo>
                  <a:pt x="5095" y="15810"/>
                </a:lnTo>
                <a:cubicBezTo>
                  <a:pt x="5151" y="15767"/>
                  <a:pt x="5075" y="15653"/>
                  <a:pt x="5141" y="15653"/>
                </a:cubicBezTo>
                <a:cubicBezTo>
                  <a:pt x="5149" y="15653"/>
                  <a:pt x="5159" y="15654"/>
                  <a:pt x="5171" y="15657"/>
                </a:cubicBezTo>
                <a:cubicBezTo>
                  <a:pt x="5319" y="15659"/>
                  <a:pt x="5305" y="15818"/>
                  <a:pt x="5381" y="15818"/>
                </a:cubicBezTo>
                <a:cubicBezTo>
                  <a:pt x="5406" y="15818"/>
                  <a:pt x="5441" y="15801"/>
                  <a:pt x="5495" y="15755"/>
                </a:cubicBezTo>
                <a:cubicBezTo>
                  <a:pt x="5715" y="15549"/>
                  <a:pt x="5458" y="15379"/>
                  <a:pt x="5611" y="15240"/>
                </a:cubicBezTo>
                <a:cubicBezTo>
                  <a:pt x="5603" y="15238"/>
                  <a:pt x="5595" y="15237"/>
                  <a:pt x="5588" y="15237"/>
                </a:cubicBezTo>
                <a:cubicBezTo>
                  <a:pt x="5546" y="15237"/>
                  <a:pt x="5524" y="15275"/>
                  <a:pt x="5486" y="15315"/>
                </a:cubicBezTo>
                <a:cubicBezTo>
                  <a:pt x="5456" y="15210"/>
                  <a:pt x="5333" y="15264"/>
                  <a:pt x="5347" y="15134"/>
                </a:cubicBezTo>
                <a:lnTo>
                  <a:pt x="5347" y="15134"/>
                </a:lnTo>
                <a:cubicBezTo>
                  <a:pt x="5368" y="15140"/>
                  <a:pt x="5388" y="15143"/>
                  <a:pt x="5407" y="15143"/>
                </a:cubicBezTo>
                <a:cubicBezTo>
                  <a:pt x="5469" y="15143"/>
                  <a:pt x="5522" y="15114"/>
                  <a:pt x="5569" y="15071"/>
                </a:cubicBezTo>
                <a:cubicBezTo>
                  <a:pt x="5632" y="15011"/>
                  <a:pt x="5690" y="14946"/>
                  <a:pt x="5739" y="14874"/>
                </a:cubicBezTo>
                <a:cubicBezTo>
                  <a:pt x="5785" y="14965"/>
                  <a:pt x="5922" y="14937"/>
                  <a:pt x="5931" y="15009"/>
                </a:cubicBezTo>
                <a:cubicBezTo>
                  <a:pt x="5963" y="14930"/>
                  <a:pt x="5989" y="14854"/>
                  <a:pt x="5952" y="14777"/>
                </a:cubicBezTo>
                <a:lnTo>
                  <a:pt x="5952" y="14777"/>
                </a:lnTo>
                <a:cubicBezTo>
                  <a:pt x="5905" y="14805"/>
                  <a:pt x="5875" y="14817"/>
                  <a:pt x="5856" y="14817"/>
                </a:cubicBezTo>
                <a:cubicBezTo>
                  <a:pt x="5760" y="14817"/>
                  <a:pt x="5946" y="14523"/>
                  <a:pt x="5810" y="14523"/>
                </a:cubicBezTo>
                <a:cubicBezTo>
                  <a:pt x="5794" y="14523"/>
                  <a:pt x="5774" y="14527"/>
                  <a:pt x="5748" y="14536"/>
                </a:cubicBezTo>
                <a:cubicBezTo>
                  <a:pt x="5917" y="14335"/>
                  <a:pt x="6067" y="14388"/>
                  <a:pt x="6237" y="14321"/>
                </a:cubicBezTo>
                <a:lnTo>
                  <a:pt x="6237" y="14321"/>
                </a:lnTo>
                <a:cubicBezTo>
                  <a:pt x="6255" y="14342"/>
                  <a:pt x="6227" y="14416"/>
                  <a:pt x="6220" y="14467"/>
                </a:cubicBezTo>
                <a:cubicBezTo>
                  <a:pt x="6218" y="14499"/>
                  <a:pt x="6221" y="14522"/>
                  <a:pt x="6247" y="14522"/>
                </a:cubicBezTo>
                <a:cubicBezTo>
                  <a:pt x="6264" y="14522"/>
                  <a:pt x="6290" y="14511"/>
                  <a:pt x="6332" y="14485"/>
                </a:cubicBezTo>
                <a:cubicBezTo>
                  <a:pt x="6362" y="14170"/>
                  <a:pt x="6109" y="14367"/>
                  <a:pt x="6077" y="14075"/>
                </a:cubicBezTo>
                <a:lnTo>
                  <a:pt x="5922" y="14166"/>
                </a:lnTo>
                <a:cubicBezTo>
                  <a:pt x="5741" y="14045"/>
                  <a:pt x="6067" y="13906"/>
                  <a:pt x="6058" y="13841"/>
                </a:cubicBezTo>
                <a:cubicBezTo>
                  <a:pt x="6069" y="13837"/>
                  <a:pt x="6077" y="13835"/>
                  <a:pt x="6083" y="13835"/>
                </a:cubicBezTo>
                <a:cubicBezTo>
                  <a:pt x="6137" y="13835"/>
                  <a:pt x="6030" y="13994"/>
                  <a:pt x="6190" y="14008"/>
                </a:cubicBezTo>
                <a:cubicBezTo>
                  <a:pt x="6325" y="13918"/>
                  <a:pt x="6269" y="13772"/>
                  <a:pt x="6394" y="13746"/>
                </a:cubicBezTo>
                <a:cubicBezTo>
                  <a:pt x="6445" y="13913"/>
                  <a:pt x="6440" y="13830"/>
                  <a:pt x="6471" y="13999"/>
                </a:cubicBezTo>
                <a:cubicBezTo>
                  <a:pt x="6532" y="13923"/>
                  <a:pt x="6569" y="13897"/>
                  <a:pt x="6596" y="13897"/>
                </a:cubicBezTo>
                <a:cubicBezTo>
                  <a:pt x="6649" y="13897"/>
                  <a:pt x="6657" y="14005"/>
                  <a:pt x="6737" y="14005"/>
                </a:cubicBezTo>
                <a:cubicBezTo>
                  <a:pt x="6762" y="14005"/>
                  <a:pt x="6793" y="13995"/>
                  <a:pt x="6834" y="13969"/>
                </a:cubicBezTo>
                <a:cubicBezTo>
                  <a:pt x="6867" y="13885"/>
                  <a:pt x="6735" y="13844"/>
                  <a:pt x="6850" y="13758"/>
                </a:cubicBezTo>
                <a:cubicBezTo>
                  <a:pt x="6776" y="13742"/>
                  <a:pt x="6728" y="13724"/>
                  <a:pt x="6685" y="13724"/>
                </a:cubicBezTo>
                <a:cubicBezTo>
                  <a:pt x="6678" y="13724"/>
                  <a:pt x="6672" y="13725"/>
                  <a:pt x="6665" y="13726"/>
                </a:cubicBezTo>
                <a:cubicBezTo>
                  <a:pt x="6614" y="13730"/>
                  <a:pt x="6570" y="13765"/>
                  <a:pt x="6496" y="13851"/>
                </a:cubicBezTo>
                <a:cubicBezTo>
                  <a:pt x="6433" y="13746"/>
                  <a:pt x="6491" y="13698"/>
                  <a:pt x="6566" y="13647"/>
                </a:cubicBezTo>
                <a:cubicBezTo>
                  <a:pt x="6640" y="13598"/>
                  <a:pt x="6730" y="13552"/>
                  <a:pt x="6730" y="13445"/>
                </a:cubicBezTo>
                <a:lnTo>
                  <a:pt x="6730" y="13445"/>
                </a:lnTo>
                <a:cubicBezTo>
                  <a:pt x="6633" y="13531"/>
                  <a:pt x="6670" y="13445"/>
                  <a:pt x="6605" y="13573"/>
                </a:cubicBezTo>
                <a:cubicBezTo>
                  <a:pt x="6447" y="13464"/>
                  <a:pt x="6392" y="13482"/>
                  <a:pt x="6338" y="13272"/>
                </a:cubicBezTo>
                <a:lnTo>
                  <a:pt x="6338" y="13272"/>
                </a:lnTo>
                <a:cubicBezTo>
                  <a:pt x="6278" y="13417"/>
                  <a:pt x="6396" y="13600"/>
                  <a:pt x="6216" y="13730"/>
                </a:cubicBezTo>
                <a:cubicBezTo>
                  <a:pt x="6030" y="13654"/>
                  <a:pt x="6269" y="13431"/>
                  <a:pt x="6079" y="13267"/>
                </a:cubicBezTo>
                <a:cubicBezTo>
                  <a:pt x="6051" y="13102"/>
                  <a:pt x="6306" y="12973"/>
                  <a:pt x="6454" y="12943"/>
                </a:cubicBezTo>
                <a:cubicBezTo>
                  <a:pt x="6466" y="12813"/>
                  <a:pt x="6512" y="12697"/>
                  <a:pt x="6549" y="12581"/>
                </a:cubicBezTo>
                <a:cubicBezTo>
                  <a:pt x="6568" y="12523"/>
                  <a:pt x="6582" y="12463"/>
                  <a:pt x="6591" y="12403"/>
                </a:cubicBezTo>
                <a:cubicBezTo>
                  <a:pt x="6600" y="12340"/>
                  <a:pt x="6598" y="12275"/>
                  <a:pt x="6586" y="12213"/>
                </a:cubicBezTo>
                <a:cubicBezTo>
                  <a:pt x="6665" y="12180"/>
                  <a:pt x="6730" y="12058"/>
                  <a:pt x="6804" y="11921"/>
                </a:cubicBezTo>
                <a:cubicBezTo>
                  <a:pt x="6843" y="11849"/>
                  <a:pt x="6885" y="11782"/>
                  <a:pt x="6929" y="11715"/>
                </a:cubicBezTo>
                <a:cubicBezTo>
                  <a:pt x="6973" y="11652"/>
                  <a:pt x="7029" y="11597"/>
                  <a:pt x="7094" y="11553"/>
                </a:cubicBezTo>
                <a:cubicBezTo>
                  <a:pt x="7103" y="11556"/>
                  <a:pt x="7113" y="11558"/>
                  <a:pt x="7123" y="11558"/>
                </a:cubicBezTo>
                <a:cubicBezTo>
                  <a:pt x="7197" y="11558"/>
                  <a:pt x="7291" y="11472"/>
                  <a:pt x="7335" y="11472"/>
                </a:cubicBezTo>
                <a:cubicBezTo>
                  <a:pt x="7356" y="11472"/>
                  <a:pt x="7366" y="11490"/>
                  <a:pt x="7361" y="11539"/>
                </a:cubicBezTo>
                <a:lnTo>
                  <a:pt x="7361" y="11539"/>
                </a:lnTo>
                <a:cubicBezTo>
                  <a:pt x="7381" y="11475"/>
                  <a:pt x="7487" y="11325"/>
                  <a:pt x="7383" y="11303"/>
                </a:cubicBezTo>
                <a:lnTo>
                  <a:pt x="7383" y="11303"/>
                </a:lnTo>
                <a:cubicBezTo>
                  <a:pt x="7392" y="11347"/>
                  <a:pt x="7353" y="11347"/>
                  <a:pt x="7321" y="11388"/>
                </a:cubicBezTo>
                <a:lnTo>
                  <a:pt x="7253" y="11256"/>
                </a:lnTo>
                <a:cubicBezTo>
                  <a:pt x="7392" y="11196"/>
                  <a:pt x="7374" y="10957"/>
                  <a:pt x="7529" y="10920"/>
                </a:cubicBezTo>
                <a:lnTo>
                  <a:pt x="7529" y="10920"/>
                </a:lnTo>
                <a:cubicBezTo>
                  <a:pt x="7638" y="10967"/>
                  <a:pt x="7404" y="11152"/>
                  <a:pt x="7562" y="11182"/>
                </a:cubicBezTo>
                <a:cubicBezTo>
                  <a:pt x="7548" y="11113"/>
                  <a:pt x="7552" y="11041"/>
                  <a:pt x="7578" y="10974"/>
                </a:cubicBezTo>
                <a:cubicBezTo>
                  <a:pt x="7606" y="10893"/>
                  <a:pt x="7643" y="10818"/>
                  <a:pt x="7689" y="10747"/>
                </a:cubicBezTo>
                <a:cubicBezTo>
                  <a:pt x="7784" y="10603"/>
                  <a:pt x="7909" y="10478"/>
                  <a:pt x="7999" y="10452"/>
                </a:cubicBezTo>
                <a:cubicBezTo>
                  <a:pt x="8020" y="10441"/>
                  <a:pt x="8041" y="10436"/>
                  <a:pt x="8063" y="10436"/>
                </a:cubicBezTo>
                <a:cubicBezTo>
                  <a:pt x="8140" y="10436"/>
                  <a:pt x="8221" y="10492"/>
                  <a:pt x="8264" y="10492"/>
                </a:cubicBezTo>
                <a:cubicBezTo>
                  <a:pt x="8269" y="10492"/>
                  <a:pt x="8273" y="10491"/>
                  <a:pt x="8277" y="10489"/>
                </a:cubicBezTo>
                <a:lnTo>
                  <a:pt x="8405" y="10350"/>
                </a:lnTo>
                <a:cubicBezTo>
                  <a:pt x="8458" y="10376"/>
                  <a:pt x="8507" y="10422"/>
                  <a:pt x="8581" y="10450"/>
                </a:cubicBezTo>
                <a:cubicBezTo>
                  <a:pt x="8676" y="10415"/>
                  <a:pt x="8680" y="10332"/>
                  <a:pt x="8701" y="10267"/>
                </a:cubicBezTo>
                <a:cubicBezTo>
                  <a:pt x="8743" y="10253"/>
                  <a:pt x="8778" y="10247"/>
                  <a:pt x="8808" y="10247"/>
                </a:cubicBezTo>
                <a:cubicBezTo>
                  <a:pt x="8956" y="10247"/>
                  <a:pt x="8954" y="10406"/>
                  <a:pt x="8944" y="10547"/>
                </a:cubicBezTo>
                <a:lnTo>
                  <a:pt x="8806" y="10598"/>
                </a:lnTo>
                <a:cubicBezTo>
                  <a:pt x="8787" y="10723"/>
                  <a:pt x="8660" y="10798"/>
                  <a:pt x="8829" y="10855"/>
                </a:cubicBezTo>
                <a:cubicBezTo>
                  <a:pt x="8868" y="10795"/>
                  <a:pt x="8822" y="10749"/>
                  <a:pt x="8812" y="10705"/>
                </a:cubicBezTo>
                <a:lnTo>
                  <a:pt x="8812" y="10705"/>
                </a:lnTo>
                <a:lnTo>
                  <a:pt x="8935" y="10716"/>
                </a:lnTo>
                <a:cubicBezTo>
                  <a:pt x="8947" y="10610"/>
                  <a:pt x="9086" y="10432"/>
                  <a:pt x="8984" y="10357"/>
                </a:cubicBezTo>
                <a:cubicBezTo>
                  <a:pt x="9074" y="10334"/>
                  <a:pt x="9137" y="10272"/>
                  <a:pt x="9197" y="10209"/>
                </a:cubicBezTo>
                <a:cubicBezTo>
                  <a:pt x="9257" y="10147"/>
                  <a:pt x="9320" y="10093"/>
                  <a:pt x="9408" y="10079"/>
                </a:cubicBezTo>
                <a:lnTo>
                  <a:pt x="9408" y="10079"/>
                </a:lnTo>
                <a:cubicBezTo>
                  <a:pt x="9404" y="10080"/>
                  <a:pt x="9401" y="10080"/>
                  <a:pt x="9398" y="10080"/>
                </a:cubicBezTo>
                <a:cubicBezTo>
                  <a:pt x="9284" y="10080"/>
                  <a:pt x="9340" y="9964"/>
                  <a:pt x="9255" y="9913"/>
                </a:cubicBezTo>
                <a:lnTo>
                  <a:pt x="9097" y="10003"/>
                </a:lnTo>
                <a:cubicBezTo>
                  <a:pt x="9181" y="9885"/>
                  <a:pt x="9271" y="9679"/>
                  <a:pt x="9429" y="9653"/>
                </a:cubicBezTo>
                <a:cubicBezTo>
                  <a:pt x="9468" y="9723"/>
                  <a:pt x="9482" y="9746"/>
                  <a:pt x="9581" y="9757"/>
                </a:cubicBezTo>
                <a:lnTo>
                  <a:pt x="9581" y="9757"/>
                </a:lnTo>
                <a:cubicBezTo>
                  <a:pt x="9450" y="9742"/>
                  <a:pt x="9644" y="9522"/>
                  <a:pt x="9474" y="9522"/>
                </a:cubicBezTo>
                <a:cubicBezTo>
                  <a:pt x="9462" y="9522"/>
                  <a:pt x="9448" y="9523"/>
                  <a:pt x="9431" y="9526"/>
                </a:cubicBezTo>
                <a:cubicBezTo>
                  <a:pt x="9405" y="9607"/>
                  <a:pt x="9352" y="9679"/>
                  <a:pt x="9278" y="9725"/>
                </a:cubicBezTo>
                <a:cubicBezTo>
                  <a:pt x="9118" y="9642"/>
                  <a:pt x="9222" y="9523"/>
                  <a:pt x="9225" y="9394"/>
                </a:cubicBezTo>
                <a:cubicBezTo>
                  <a:pt x="9283" y="9294"/>
                  <a:pt x="9408" y="9109"/>
                  <a:pt x="9487" y="8970"/>
                </a:cubicBezTo>
                <a:cubicBezTo>
                  <a:pt x="9499" y="8966"/>
                  <a:pt x="9511" y="8964"/>
                  <a:pt x="9525" y="8964"/>
                </a:cubicBezTo>
                <a:cubicBezTo>
                  <a:pt x="9570" y="8964"/>
                  <a:pt x="9620" y="8982"/>
                  <a:pt x="9665" y="8982"/>
                </a:cubicBezTo>
                <a:cubicBezTo>
                  <a:pt x="9713" y="8982"/>
                  <a:pt x="9754" y="8962"/>
                  <a:pt x="9776" y="8877"/>
                </a:cubicBezTo>
                <a:lnTo>
                  <a:pt x="9776" y="8877"/>
                </a:lnTo>
                <a:cubicBezTo>
                  <a:pt x="9773" y="8877"/>
                  <a:pt x="9769" y="8877"/>
                  <a:pt x="9766" y="8877"/>
                </a:cubicBezTo>
                <a:cubicBezTo>
                  <a:pt x="9521" y="8877"/>
                  <a:pt x="9752" y="8546"/>
                  <a:pt x="9688" y="8386"/>
                </a:cubicBezTo>
                <a:cubicBezTo>
                  <a:pt x="9771" y="8363"/>
                  <a:pt x="9797" y="8296"/>
                  <a:pt x="9827" y="8236"/>
                </a:cubicBezTo>
                <a:cubicBezTo>
                  <a:pt x="9852" y="8183"/>
                  <a:pt x="9881" y="8139"/>
                  <a:pt x="9954" y="8139"/>
                </a:cubicBezTo>
                <a:cubicBezTo>
                  <a:pt x="9962" y="8139"/>
                  <a:pt x="9971" y="8139"/>
                  <a:pt x="9980" y="8141"/>
                </a:cubicBezTo>
                <a:cubicBezTo>
                  <a:pt x="9973" y="8185"/>
                  <a:pt x="9922" y="8242"/>
                  <a:pt x="9876" y="8307"/>
                </a:cubicBezTo>
                <a:cubicBezTo>
                  <a:pt x="9832" y="8372"/>
                  <a:pt x="9795" y="8444"/>
                  <a:pt x="9811" y="8511"/>
                </a:cubicBezTo>
                <a:cubicBezTo>
                  <a:pt x="9880" y="8608"/>
                  <a:pt x="10049" y="8717"/>
                  <a:pt x="9910" y="8917"/>
                </a:cubicBezTo>
                <a:cubicBezTo>
                  <a:pt x="10163" y="8782"/>
                  <a:pt x="9973" y="8731"/>
                  <a:pt x="10040" y="8611"/>
                </a:cubicBezTo>
                <a:lnTo>
                  <a:pt x="10040" y="8611"/>
                </a:lnTo>
                <a:lnTo>
                  <a:pt x="9978" y="8685"/>
                </a:lnTo>
                <a:cubicBezTo>
                  <a:pt x="9980" y="8622"/>
                  <a:pt x="9859" y="8606"/>
                  <a:pt x="9924" y="8548"/>
                </a:cubicBezTo>
                <a:cubicBezTo>
                  <a:pt x="10026" y="8476"/>
                  <a:pt x="10144" y="8432"/>
                  <a:pt x="10270" y="8421"/>
                </a:cubicBezTo>
                <a:cubicBezTo>
                  <a:pt x="10369" y="8414"/>
                  <a:pt x="10466" y="8421"/>
                  <a:pt x="10601" y="8412"/>
                </a:cubicBezTo>
                <a:cubicBezTo>
                  <a:pt x="10508" y="8375"/>
                  <a:pt x="10538" y="8249"/>
                  <a:pt x="10575" y="8212"/>
                </a:cubicBezTo>
                <a:cubicBezTo>
                  <a:pt x="10596" y="8208"/>
                  <a:pt x="10614" y="8206"/>
                  <a:pt x="10630" y="8206"/>
                </a:cubicBezTo>
                <a:cubicBezTo>
                  <a:pt x="10798" y="8206"/>
                  <a:pt x="10749" y="8417"/>
                  <a:pt x="10941" y="8470"/>
                </a:cubicBezTo>
                <a:cubicBezTo>
                  <a:pt x="10930" y="8337"/>
                  <a:pt x="11064" y="8270"/>
                  <a:pt x="10974" y="8233"/>
                </a:cubicBezTo>
                <a:cubicBezTo>
                  <a:pt x="10993" y="8217"/>
                  <a:pt x="11006" y="8212"/>
                  <a:pt x="11017" y="8212"/>
                </a:cubicBezTo>
                <a:cubicBezTo>
                  <a:pt x="11040" y="8212"/>
                  <a:pt x="11052" y="8236"/>
                  <a:pt x="11090" y="8236"/>
                </a:cubicBezTo>
                <a:cubicBezTo>
                  <a:pt x="11094" y="8236"/>
                  <a:pt x="11099" y="8236"/>
                  <a:pt x="11103" y="8236"/>
                </a:cubicBezTo>
                <a:cubicBezTo>
                  <a:pt x="11085" y="8124"/>
                  <a:pt x="11101" y="8041"/>
                  <a:pt x="11196" y="7971"/>
                </a:cubicBezTo>
                <a:lnTo>
                  <a:pt x="11196" y="7971"/>
                </a:lnTo>
                <a:cubicBezTo>
                  <a:pt x="11219" y="8020"/>
                  <a:pt x="11252" y="8090"/>
                  <a:pt x="11145" y="8136"/>
                </a:cubicBezTo>
                <a:cubicBezTo>
                  <a:pt x="11163" y="8130"/>
                  <a:pt x="11182" y="8127"/>
                  <a:pt x="11200" y="8127"/>
                </a:cubicBezTo>
                <a:cubicBezTo>
                  <a:pt x="11311" y="8127"/>
                  <a:pt x="11419" y="8226"/>
                  <a:pt x="11435" y="8321"/>
                </a:cubicBezTo>
                <a:lnTo>
                  <a:pt x="11231" y="8391"/>
                </a:lnTo>
                <a:cubicBezTo>
                  <a:pt x="11231" y="8431"/>
                  <a:pt x="11244" y="8444"/>
                  <a:pt x="11264" y="8444"/>
                </a:cubicBezTo>
                <a:cubicBezTo>
                  <a:pt x="11305" y="8444"/>
                  <a:pt x="11376" y="8390"/>
                  <a:pt x="11430" y="8390"/>
                </a:cubicBezTo>
                <a:cubicBezTo>
                  <a:pt x="11449" y="8390"/>
                  <a:pt x="11466" y="8397"/>
                  <a:pt x="11479" y="8416"/>
                </a:cubicBezTo>
                <a:cubicBezTo>
                  <a:pt x="11425" y="8490"/>
                  <a:pt x="11326" y="8472"/>
                  <a:pt x="11300" y="8532"/>
                </a:cubicBezTo>
                <a:cubicBezTo>
                  <a:pt x="11317" y="8541"/>
                  <a:pt x="11333" y="8545"/>
                  <a:pt x="11348" y="8545"/>
                </a:cubicBezTo>
                <a:cubicBezTo>
                  <a:pt x="11441" y="8545"/>
                  <a:pt x="11498" y="8385"/>
                  <a:pt x="11562" y="8324"/>
                </a:cubicBezTo>
                <a:cubicBezTo>
                  <a:pt x="11593" y="8306"/>
                  <a:pt x="11619" y="8298"/>
                  <a:pt x="11640" y="8298"/>
                </a:cubicBezTo>
                <a:cubicBezTo>
                  <a:pt x="11716" y="8298"/>
                  <a:pt x="11741" y="8390"/>
                  <a:pt x="11775" y="8430"/>
                </a:cubicBezTo>
                <a:cubicBezTo>
                  <a:pt x="11816" y="8292"/>
                  <a:pt x="11753" y="8271"/>
                  <a:pt x="11673" y="8271"/>
                </a:cubicBezTo>
                <a:cubicBezTo>
                  <a:pt x="11640" y="8271"/>
                  <a:pt x="11604" y="8275"/>
                  <a:pt x="11571" y="8275"/>
                </a:cubicBezTo>
                <a:cubicBezTo>
                  <a:pt x="11495" y="8275"/>
                  <a:pt x="11436" y="8256"/>
                  <a:pt x="11472" y="8131"/>
                </a:cubicBezTo>
                <a:cubicBezTo>
                  <a:pt x="11467" y="8046"/>
                  <a:pt x="11516" y="7967"/>
                  <a:pt x="11583" y="7895"/>
                </a:cubicBezTo>
                <a:cubicBezTo>
                  <a:pt x="11650" y="7823"/>
                  <a:pt x="11731" y="7756"/>
                  <a:pt x="11794" y="7694"/>
                </a:cubicBezTo>
                <a:cubicBezTo>
                  <a:pt x="11574" y="7647"/>
                  <a:pt x="11669" y="7494"/>
                  <a:pt x="11784" y="7341"/>
                </a:cubicBezTo>
                <a:lnTo>
                  <a:pt x="11784" y="7341"/>
                </a:lnTo>
                <a:cubicBezTo>
                  <a:pt x="11738" y="7373"/>
                  <a:pt x="11704" y="7383"/>
                  <a:pt x="11677" y="7383"/>
                </a:cubicBezTo>
                <a:cubicBezTo>
                  <a:pt x="11633" y="7383"/>
                  <a:pt x="11609" y="7356"/>
                  <a:pt x="11579" y="7356"/>
                </a:cubicBezTo>
                <a:cubicBezTo>
                  <a:pt x="11551" y="7356"/>
                  <a:pt x="11518" y="7380"/>
                  <a:pt x="11458" y="7473"/>
                </a:cubicBezTo>
                <a:lnTo>
                  <a:pt x="11374" y="7369"/>
                </a:lnTo>
                <a:cubicBezTo>
                  <a:pt x="11472" y="7297"/>
                  <a:pt x="11622" y="7265"/>
                  <a:pt x="11720" y="7198"/>
                </a:cubicBezTo>
                <a:cubicBezTo>
                  <a:pt x="11720" y="7242"/>
                  <a:pt x="11761" y="7249"/>
                  <a:pt x="11743" y="7290"/>
                </a:cubicBezTo>
                <a:lnTo>
                  <a:pt x="11995" y="7036"/>
                </a:lnTo>
                <a:lnTo>
                  <a:pt x="12016" y="7128"/>
                </a:lnTo>
                <a:cubicBezTo>
                  <a:pt x="12116" y="7070"/>
                  <a:pt x="12220" y="7022"/>
                  <a:pt x="12327" y="6978"/>
                </a:cubicBezTo>
                <a:cubicBezTo>
                  <a:pt x="12431" y="6934"/>
                  <a:pt x="12519" y="6890"/>
                  <a:pt x="12558" y="6834"/>
                </a:cubicBezTo>
                <a:lnTo>
                  <a:pt x="12558" y="6834"/>
                </a:lnTo>
                <a:cubicBezTo>
                  <a:pt x="12534" y="6855"/>
                  <a:pt x="12503" y="6865"/>
                  <a:pt x="12474" y="6865"/>
                </a:cubicBezTo>
                <a:cubicBezTo>
                  <a:pt x="12408" y="6865"/>
                  <a:pt x="12350" y="6817"/>
                  <a:pt x="12398" y="6753"/>
                </a:cubicBezTo>
                <a:cubicBezTo>
                  <a:pt x="12419" y="6670"/>
                  <a:pt x="12479" y="6549"/>
                  <a:pt x="12570" y="6505"/>
                </a:cubicBezTo>
                <a:cubicBezTo>
                  <a:pt x="12597" y="6526"/>
                  <a:pt x="12633" y="6533"/>
                  <a:pt x="12671" y="6533"/>
                </a:cubicBezTo>
                <a:cubicBezTo>
                  <a:pt x="12735" y="6533"/>
                  <a:pt x="12807" y="6514"/>
                  <a:pt x="12856" y="6514"/>
                </a:cubicBezTo>
                <a:cubicBezTo>
                  <a:pt x="12914" y="6514"/>
                  <a:pt x="12942" y="6539"/>
                  <a:pt x="12896" y="6649"/>
                </a:cubicBezTo>
                <a:cubicBezTo>
                  <a:pt x="12933" y="6607"/>
                  <a:pt x="12970" y="6561"/>
                  <a:pt x="13003" y="6514"/>
                </a:cubicBezTo>
                <a:cubicBezTo>
                  <a:pt x="13019" y="6489"/>
                  <a:pt x="13035" y="6461"/>
                  <a:pt x="13049" y="6433"/>
                </a:cubicBezTo>
                <a:cubicBezTo>
                  <a:pt x="13084" y="6352"/>
                  <a:pt x="13133" y="6280"/>
                  <a:pt x="13191" y="6216"/>
                </a:cubicBezTo>
                <a:lnTo>
                  <a:pt x="13191" y="6216"/>
                </a:lnTo>
                <a:lnTo>
                  <a:pt x="13047" y="6355"/>
                </a:lnTo>
                <a:cubicBezTo>
                  <a:pt x="12965" y="6272"/>
                  <a:pt x="12984" y="6038"/>
                  <a:pt x="12822" y="6038"/>
                </a:cubicBezTo>
                <a:cubicBezTo>
                  <a:pt x="12811" y="6038"/>
                  <a:pt x="12798" y="6039"/>
                  <a:pt x="12785" y="6042"/>
                </a:cubicBezTo>
                <a:cubicBezTo>
                  <a:pt x="12929" y="5857"/>
                  <a:pt x="12690" y="5752"/>
                  <a:pt x="12931" y="5565"/>
                </a:cubicBezTo>
                <a:cubicBezTo>
                  <a:pt x="12932" y="5565"/>
                  <a:pt x="12933" y="5565"/>
                  <a:pt x="12933" y="5565"/>
                </a:cubicBezTo>
                <a:cubicBezTo>
                  <a:pt x="13074" y="5565"/>
                  <a:pt x="13032" y="5795"/>
                  <a:pt x="12908" y="5912"/>
                </a:cubicBezTo>
                <a:cubicBezTo>
                  <a:pt x="12984" y="5873"/>
                  <a:pt x="13086" y="5889"/>
                  <a:pt x="13114" y="5771"/>
                </a:cubicBezTo>
                <a:lnTo>
                  <a:pt x="13114" y="5771"/>
                </a:lnTo>
                <a:cubicBezTo>
                  <a:pt x="13223" y="5822"/>
                  <a:pt x="13077" y="6007"/>
                  <a:pt x="13105" y="6037"/>
                </a:cubicBezTo>
                <a:cubicBezTo>
                  <a:pt x="13239" y="5958"/>
                  <a:pt x="13068" y="5982"/>
                  <a:pt x="13172" y="5875"/>
                </a:cubicBezTo>
                <a:cubicBezTo>
                  <a:pt x="13214" y="5799"/>
                  <a:pt x="13252" y="5776"/>
                  <a:pt x="13291" y="5776"/>
                </a:cubicBezTo>
                <a:cubicBezTo>
                  <a:pt x="13347" y="5776"/>
                  <a:pt x="13403" y="5827"/>
                  <a:pt x="13464" y="5827"/>
                </a:cubicBezTo>
                <a:cubicBezTo>
                  <a:pt x="13499" y="5827"/>
                  <a:pt x="13535" y="5810"/>
                  <a:pt x="13575" y="5759"/>
                </a:cubicBezTo>
                <a:lnTo>
                  <a:pt x="13575" y="5759"/>
                </a:lnTo>
                <a:cubicBezTo>
                  <a:pt x="13556" y="5775"/>
                  <a:pt x="13524" y="5788"/>
                  <a:pt x="13498" y="5788"/>
                </a:cubicBezTo>
                <a:cubicBezTo>
                  <a:pt x="13467" y="5788"/>
                  <a:pt x="13445" y="5771"/>
                  <a:pt x="13457" y="5727"/>
                </a:cubicBezTo>
                <a:cubicBezTo>
                  <a:pt x="13506" y="5699"/>
                  <a:pt x="13552" y="5662"/>
                  <a:pt x="13589" y="5620"/>
                </a:cubicBezTo>
                <a:cubicBezTo>
                  <a:pt x="13610" y="5599"/>
                  <a:pt x="13621" y="5572"/>
                  <a:pt x="13626" y="5542"/>
                </a:cubicBezTo>
                <a:cubicBezTo>
                  <a:pt x="13635" y="5491"/>
                  <a:pt x="13631" y="5440"/>
                  <a:pt x="13716" y="5352"/>
                </a:cubicBezTo>
                <a:cubicBezTo>
                  <a:pt x="13891" y="5420"/>
                  <a:pt x="13952" y="5570"/>
                  <a:pt x="14090" y="5570"/>
                </a:cubicBezTo>
                <a:cubicBezTo>
                  <a:pt x="14116" y="5570"/>
                  <a:pt x="14143" y="5565"/>
                  <a:pt x="14175" y="5553"/>
                </a:cubicBezTo>
                <a:lnTo>
                  <a:pt x="14175" y="5553"/>
                </a:lnTo>
                <a:lnTo>
                  <a:pt x="14073" y="5611"/>
                </a:lnTo>
                <a:cubicBezTo>
                  <a:pt x="14118" y="5624"/>
                  <a:pt x="14161" y="5630"/>
                  <a:pt x="14200" y="5630"/>
                </a:cubicBezTo>
                <a:cubicBezTo>
                  <a:pt x="14263" y="5630"/>
                  <a:pt x="14318" y="5614"/>
                  <a:pt x="14363" y="5586"/>
                </a:cubicBezTo>
                <a:cubicBezTo>
                  <a:pt x="14437" y="5493"/>
                  <a:pt x="14506" y="5403"/>
                  <a:pt x="14571" y="5310"/>
                </a:cubicBezTo>
                <a:cubicBezTo>
                  <a:pt x="14636" y="5215"/>
                  <a:pt x="14699" y="5120"/>
                  <a:pt x="14761" y="5023"/>
                </a:cubicBezTo>
                <a:cubicBezTo>
                  <a:pt x="14824" y="4928"/>
                  <a:pt x="14889" y="4830"/>
                  <a:pt x="14958" y="4735"/>
                </a:cubicBezTo>
                <a:cubicBezTo>
                  <a:pt x="14977" y="4712"/>
                  <a:pt x="14993" y="4689"/>
                  <a:pt x="15011" y="4666"/>
                </a:cubicBezTo>
                <a:cubicBezTo>
                  <a:pt x="15030" y="4643"/>
                  <a:pt x="15048" y="4622"/>
                  <a:pt x="15069" y="4599"/>
                </a:cubicBezTo>
                <a:cubicBezTo>
                  <a:pt x="15109" y="4555"/>
                  <a:pt x="15148" y="4513"/>
                  <a:pt x="15192" y="4469"/>
                </a:cubicBezTo>
                <a:lnTo>
                  <a:pt x="15192" y="4469"/>
                </a:lnTo>
                <a:lnTo>
                  <a:pt x="15069" y="4583"/>
                </a:lnTo>
                <a:cubicBezTo>
                  <a:pt x="14990" y="4555"/>
                  <a:pt x="15155" y="4450"/>
                  <a:pt x="15120" y="4393"/>
                </a:cubicBezTo>
                <a:lnTo>
                  <a:pt x="15120" y="4393"/>
                </a:lnTo>
                <a:lnTo>
                  <a:pt x="15250" y="4413"/>
                </a:lnTo>
                <a:cubicBezTo>
                  <a:pt x="15213" y="4286"/>
                  <a:pt x="14986" y="4416"/>
                  <a:pt x="14979" y="4277"/>
                </a:cubicBezTo>
                <a:lnTo>
                  <a:pt x="14979" y="4277"/>
                </a:lnTo>
                <a:cubicBezTo>
                  <a:pt x="14983" y="4278"/>
                  <a:pt x="14988" y="4278"/>
                  <a:pt x="14992" y="4278"/>
                </a:cubicBezTo>
                <a:cubicBezTo>
                  <a:pt x="15013" y="4278"/>
                  <a:pt x="15032" y="4269"/>
                  <a:pt x="15044" y="4254"/>
                </a:cubicBezTo>
                <a:lnTo>
                  <a:pt x="15044" y="4254"/>
                </a:lnTo>
                <a:lnTo>
                  <a:pt x="14939" y="4265"/>
                </a:lnTo>
                <a:cubicBezTo>
                  <a:pt x="15120" y="4208"/>
                  <a:pt x="15179" y="3995"/>
                  <a:pt x="15340" y="3995"/>
                </a:cubicBezTo>
                <a:cubicBezTo>
                  <a:pt x="15369" y="3995"/>
                  <a:pt x="15401" y="4001"/>
                  <a:pt x="15438" y="4017"/>
                </a:cubicBezTo>
                <a:cubicBezTo>
                  <a:pt x="15086" y="4234"/>
                  <a:pt x="15530" y="4375"/>
                  <a:pt x="15250" y="4613"/>
                </a:cubicBezTo>
                <a:lnTo>
                  <a:pt x="15250" y="4613"/>
                </a:lnTo>
                <a:cubicBezTo>
                  <a:pt x="15274" y="4596"/>
                  <a:pt x="15292" y="4588"/>
                  <a:pt x="15306" y="4588"/>
                </a:cubicBezTo>
                <a:cubicBezTo>
                  <a:pt x="15368" y="4588"/>
                  <a:pt x="15334" y="4746"/>
                  <a:pt x="15370" y="4777"/>
                </a:cubicBezTo>
                <a:cubicBezTo>
                  <a:pt x="15484" y="4747"/>
                  <a:pt x="15373" y="4664"/>
                  <a:pt x="15505" y="4640"/>
                </a:cubicBezTo>
                <a:lnTo>
                  <a:pt x="15505" y="4640"/>
                </a:lnTo>
                <a:cubicBezTo>
                  <a:pt x="15546" y="4724"/>
                  <a:pt x="15345" y="4928"/>
                  <a:pt x="15484" y="4930"/>
                </a:cubicBezTo>
                <a:cubicBezTo>
                  <a:pt x="15428" y="4796"/>
                  <a:pt x="15542" y="4768"/>
                  <a:pt x="15544" y="4654"/>
                </a:cubicBezTo>
                <a:cubicBezTo>
                  <a:pt x="15550" y="4654"/>
                  <a:pt x="15555" y="4653"/>
                  <a:pt x="15560" y="4653"/>
                </a:cubicBezTo>
                <a:cubicBezTo>
                  <a:pt x="15639" y="4653"/>
                  <a:pt x="15589" y="4739"/>
                  <a:pt x="15644" y="4759"/>
                </a:cubicBezTo>
                <a:cubicBezTo>
                  <a:pt x="15685" y="4728"/>
                  <a:pt x="15683" y="4657"/>
                  <a:pt x="15734" y="4652"/>
                </a:cubicBezTo>
                <a:lnTo>
                  <a:pt x="15743" y="4747"/>
                </a:lnTo>
                <a:cubicBezTo>
                  <a:pt x="15889" y="4742"/>
                  <a:pt x="15892" y="4703"/>
                  <a:pt x="15892" y="4652"/>
                </a:cubicBezTo>
                <a:cubicBezTo>
                  <a:pt x="15889" y="4622"/>
                  <a:pt x="15896" y="4594"/>
                  <a:pt x="15910" y="4569"/>
                </a:cubicBezTo>
                <a:cubicBezTo>
                  <a:pt x="15922" y="4550"/>
                  <a:pt x="15936" y="4536"/>
                  <a:pt x="15952" y="4525"/>
                </a:cubicBezTo>
                <a:cubicBezTo>
                  <a:pt x="15977" y="4508"/>
                  <a:pt x="16005" y="4494"/>
                  <a:pt x="16035" y="4485"/>
                </a:cubicBezTo>
                <a:cubicBezTo>
                  <a:pt x="16018" y="4444"/>
                  <a:pt x="15997" y="4428"/>
                  <a:pt x="15972" y="4428"/>
                </a:cubicBezTo>
                <a:cubicBezTo>
                  <a:pt x="15932" y="4428"/>
                  <a:pt x="15882" y="4472"/>
                  <a:pt x="15820" y="4522"/>
                </a:cubicBezTo>
                <a:cubicBezTo>
                  <a:pt x="15732" y="4423"/>
                  <a:pt x="15783" y="4311"/>
                  <a:pt x="15841" y="4200"/>
                </a:cubicBezTo>
                <a:cubicBezTo>
                  <a:pt x="15898" y="4089"/>
                  <a:pt x="15961" y="3973"/>
                  <a:pt x="15887" y="3853"/>
                </a:cubicBezTo>
                <a:cubicBezTo>
                  <a:pt x="15939" y="3816"/>
                  <a:pt x="15968" y="3802"/>
                  <a:pt x="15983" y="3802"/>
                </a:cubicBezTo>
                <a:cubicBezTo>
                  <a:pt x="16030" y="3802"/>
                  <a:pt x="15943" y="3945"/>
                  <a:pt x="16073" y="3945"/>
                </a:cubicBezTo>
                <a:cubicBezTo>
                  <a:pt x="16086" y="3945"/>
                  <a:pt x="16101" y="3944"/>
                  <a:pt x="16119" y="3941"/>
                </a:cubicBezTo>
                <a:lnTo>
                  <a:pt x="16119" y="3941"/>
                </a:lnTo>
                <a:cubicBezTo>
                  <a:pt x="16315" y="4038"/>
                  <a:pt x="16042" y="4189"/>
                  <a:pt x="16044" y="4328"/>
                </a:cubicBezTo>
                <a:lnTo>
                  <a:pt x="16318" y="4316"/>
                </a:lnTo>
                <a:lnTo>
                  <a:pt x="16318" y="4316"/>
                </a:lnTo>
                <a:cubicBezTo>
                  <a:pt x="16348" y="4557"/>
                  <a:pt x="16174" y="4562"/>
                  <a:pt x="16232" y="4766"/>
                </a:cubicBezTo>
                <a:cubicBezTo>
                  <a:pt x="16401" y="4694"/>
                  <a:pt x="16355" y="4652"/>
                  <a:pt x="16487" y="4494"/>
                </a:cubicBezTo>
                <a:cubicBezTo>
                  <a:pt x="16139" y="4478"/>
                  <a:pt x="16542" y="4309"/>
                  <a:pt x="16288" y="4189"/>
                </a:cubicBezTo>
                <a:cubicBezTo>
                  <a:pt x="16302" y="4188"/>
                  <a:pt x="16314" y="4187"/>
                  <a:pt x="16325" y="4187"/>
                </a:cubicBezTo>
                <a:cubicBezTo>
                  <a:pt x="16383" y="4187"/>
                  <a:pt x="16411" y="4199"/>
                  <a:pt x="16447" y="4199"/>
                </a:cubicBezTo>
                <a:cubicBezTo>
                  <a:pt x="16481" y="4199"/>
                  <a:pt x="16523" y="4188"/>
                  <a:pt x="16605" y="4147"/>
                </a:cubicBezTo>
                <a:lnTo>
                  <a:pt x="16605" y="4147"/>
                </a:lnTo>
                <a:cubicBezTo>
                  <a:pt x="16510" y="4251"/>
                  <a:pt x="16681" y="4316"/>
                  <a:pt x="16531" y="4397"/>
                </a:cubicBezTo>
                <a:cubicBezTo>
                  <a:pt x="16603" y="4360"/>
                  <a:pt x="16668" y="4311"/>
                  <a:pt x="16725" y="4254"/>
                </a:cubicBezTo>
                <a:cubicBezTo>
                  <a:pt x="16746" y="4230"/>
                  <a:pt x="16769" y="4212"/>
                  <a:pt x="16793" y="4193"/>
                </a:cubicBezTo>
                <a:cubicBezTo>
                  <a:pt x="16834" y="4163"/>
                  <a:pt x="16878" y="4135"/>
                  <a:pt x="16922" y="4112"/>
                </a:cubicBezTo>
                <a:cubicBezTo>
                  <a:pt x="16932" y="3929"/>
                  <a:pt x="16580" y="4043"/>
                  <a:pt x="16832" y="3795"/>
                </a:cubicBezTo>
                <a:cubicBezTo>
                  <a:pt x="16845" y="3788"/>
                  <a:pt x="16856" y="3786"/>
                  <a:pt x="16865" y="3786"/>
                </a:cubicBezTo>
                <a:cubicBezTo>
                  <a:pt x="16900" y="3786"/>
                  <a:pt x="16903" y="3828"/>
                  <a:pt x="16871" y="3841"/>
                </a:cubicBezTo>
                <a:cubicBezTo>
                  <a:pt x="17115" y="3797"/>
                  <a:pt x="16742" y="3681"/>
                  <a:pt x="16844" y="3542"/>
                </a:cubicBezTo>
                <a:cubicBezTo>
                  <a:pt x="16874" y="3520"/>
                  <a:pt x="16902" y="3511"/>
                  <a:pt x="16924" y="3511"/>
                </a:cubicBezTo>
                <a:cubicBezTo>
                  <a:pt x="16963" y="3511"/>
                  <a:pt x="16984" y="3541"/>
                  <a:pt x="16969" y="3575"/>
                </a:cubicBezTo>
                <a:cubicBezTo>
                  <a:pt x="17073" y="3427"/>
                  <a:pt x="16948" y="3366"/>
                  <a:pt x="17029" y="3290"/>
                </a:cubicBezTo>
                <a:lnTo>
                  <a:pt x="17029" y="3290"/>
                </a:lnTo>
                <a:lnTo>
                  <a:pt x="16978" y="3292"/>
                </a:lnTo>
                <a:cubicBezTo>
                  <a:pt x="16999" y="3230"/>
                  <a:pt x="16790" y="3077"/>
                  <a:pt x="16994" y="2968"/>
                </a:cubicBezTo>
                <a:cubicBezTo>
                  <a:pt x="17031" y="2951"/>
                  <a:pt x="17058" y="2944"/>
                  <a:pt x="17079" y="2944"/>
                </a:cubicBezTo>
                <a:cubicBezTo>
                  <a:pt x="17144" y="2944"/>
                  <a:pt x="17142" y="3014"/>
                  <a:pt x="17163" y="3049"/>
                </a:cubicBezTo>
                <a:cubicBezTo>
                  <a:pt x="17200" y="3003"/>
                  <a:pt x="17256" y="2973"/>
                  <a:pt x="17314" y="2963"/>
                </a:cubicBezTo>
                <a:cubicBezTo>
                  <a:pt x="17339" y="2959"/>
                  <a:pt x="17364" y="2957"/>
                  <a:pt x="17389" y="2957"/>
                </a:cubicBezTo>
                <a:cubicBezTo>
                  <a:pt x="17417" y="2957"/>
                  <a:pt x="17446" y="2960"/>
                  <a:pt x="17474" y="2966"/>
                </a:cubicBezTo>
                <a:cubicBezTo>
                  <a:pt x="17453" y="2940"/>
                  <a:pt x="17448" y="2908"/>
                  <a:pt x="17485" y="2889"/>
                </a:cubicBezTo>
                <a:cubicBezTo>
                  <a:pt x="17530" y="2856"/>
                  <a:pt x="17563" y="2844"/>
                  <a:pt x="17589" y="2844"/>
                </a:cubicBezTo>
                <a:cubicBezTo>
                  <a:pt x="17665" y="2844"/>
                  <a:pt x="17676" y="2952"/>
                  <a:pt x="17733" y="2952"/>
                </a:cubicBezTo>
                <a:cubicBezTo>
                  <a:pt x="17736" y="2952"/>
                  <a:pt x="17738" y="2952"/>
                  <a:pt x="17740" y="2952"/>
                </a:cubicBezTo>
                <a:cubicBezTo>
                  <a:pt x="18060" y="2901"/>
                  <a:pt x="17587" y="2695"/>
                  <a:pt x="17907" y="2546"/>
                </a:cubicBezTo>
                <a:lnTo>
                  <a:pt x="17907" y="2546"/>
                </a:lnTo>
                <a:lnTo>
                  <a:pt x="17511" y="2662"/>
                </a:lnTo>
                <a:cubicBezTo>
                  <a:pt x="17497" y="2596"/>
                  <a:pt x="17465" y="2502"/>
                  <a:pt x="17405" y="2502"/>
                </a:cubicBezTo>
                <a:cubicBezTo>
                  <a:pt x="17395" y="2502"/>
                  <a:pt x="17385" y="2504"/>
                  <a:pt x="17374" y="2509"/>
                </a:cubicBezTo>
                <a:cubicBezTo>
                  <a:pt x="17413" y="2623"/>
                  <a:pt x="17321" y="2773"/>
                  <a:pt x="17189" y="2810"/>
                </a:cubicBezTo>
                <a:cubicBezTo>
                  <a:pt x="17096" y="2702"/>
                  <a:pt x="17467" y="2523"/>
                  <a:pt x="17191" y="2481"/>
                </a:cubicBezTo>
                <a:cubicBezTo>
                  <a:pt x="17279" y="2470"/>
                  <a:pt x="17369" y="2389"/>
                  <a:pt x="17469" y="2359"/>
                </a:cubicBezTo>
                <a:lnTo>
                  <a:pt x="17469" y="2359"/>
                </a:lnTo>
                <a:cubicBezTo>
                  <a:pt x="17459" y="2406"/>
                  <a:pt x="17477" y="2420"/>
                  <a:pt x="17506" y="2420"/>
                </a:cubicBezTo>
                <a:cubicBezTo>
                  <a:pt x="17553" y="2420"/>
                  <a:pt x="17628" y="2385"/>
                  <a:pt x="17671" y="2385"/>
                </a:cubicBezTo>
                <a:cubicBezTo>
                  <a:pt x="17702" y="2385"/>
                  <a:pt x="17716" y="2405"/>
                  <a:pt x="17684" y="2475"/>
                </a:cubicBezTo>
                <a:cubicBezTo>
                  <a:pt x="17766" y="2431"/>
                  <a:pt x="17849" y="2393"/>
                  <a:pt x="17935" y="2359"/>
                </a:cubicBezTo>
                <a:cubicBezTo>
                  <a:pt x="18006" y="2333"/>
                  <a:pt x="18067" y="2315"/>
                  <a:pt x="18127" y="2294"/>
                </a:cubicBezTo>
                <a:cubicBezTo>
                  <a:pt x="18271" y="2248"/>
                  <a:pt x="18407" y="2176"/>
                  <a:pt x="18525" y="2083"/>
                </a:cubicBezTo>
                <a:lnTo>
                  <a:pt x="18525" y="2083"/>
                </a:lnTo>
                <a:cubicBezTo>
                  <a:pt x="18523" y="2178"/>
                  <a:pt x="18368" y="2493"/>
                  <a:pt x="18143" y="2509"/>
                </a:cubicBezTo>
                <a:lnTo>
                  <a:pt x="18097" y="2440"/>
                </a:lnTo>
                <a:lnTo>
                  <a:pt x="18097" y="2440"/>
                </a:lnTo>
                <a:cubicBezTo>
                  <a:pt x="18006" y="2523"/>
                  <a:pt x="18036" y="2536"/>
                  <a:pt x="18100" y="2536"/>
                </a:cubicBezTo>
                <a:cubicBezTo>
                  <a:pt x="18130" y="2536"/>
                  <a:pt x="18167" y="2533"/>
                  <a:pt x="18203" y="2533"/>
                </a:cubicBezTo>
                <a:cubicBezTo>
                  <a:pt x="18269" y="2533"/>
                  <a:pt x="18330" y="2543"/>
                  <a:pt x="18333" y="2597"/>
                </a:cubicBezTo>
                <a:cubicBezTo>
                  <a:pt x="18444" y="2431"/>
                  <a:pt x="18623" y="2387"/>
                  <a:pt x="18817" y="2356"/>
                </a:cubicBezTo>
                <a:cubicBezTo>
                  <a:pt x="18914" y="2340"/>
                  <a:pt x="19014" y="2333"/>
                  <a:pt x="19114" y="2312"/>
                </a:cubicBezTo>
                <a:cubicBezTo>
                  <a:pt x="19213" y="2296"/>
                  <a:pt x="19308" y="2261"/>
                  <a:pt x="19396" y="2208"/>
                </a:cubicBezTo>
                <a:cubicBezTo>
                  <a:pt x="19304" y="2164"/>
                  <a:pt x="19362" y="2095"/>
                  <a:pt x="19352" y="2016"/>
                </a:cubicBezTo>
                <a:lnTo>
                  <a:pt x="19352" y="2016"/>
                </a:lnTo>
                <a:cubicBezTo>
                  <a:pt x="19260" y="2063"/>
                  <a:pt x="19241" y="2087"/>
                  <a:pt x="19202" y="2087"/>
                </a:cubicBezTo>
                <a:cubicBezTo>
                  <a:pt x="19180" y="2087"/>
                  <a:pt x="19151" y="2079"/>
                  <a:pt x="19097" y="2062"/>
                </a:cubicBezTo>
                <a:cubicBezTo>
                  <a:pt x="19084" y="1958"/>
                  <a:pt x="19188" y="1960"/>
                  <a:pt x="19211" y="1872"/>
                </a:cubicBezTo>
                <a:cubicBezTo>
                  <a:pt x="19211" y="1839"/>
                  <a:pt x="19202" y="1827"/>
                  <a:pt x="19187" y="1827"/>
                </a:cubicBezTo>
                <a:cubicBezTo>
                  <a:pt x="19155" y="1827"/>
                  <a:pt x="19095" y="1883"/>
                  <a:pt x="19044" y="1883"/>
                </a:cubicBezTo>
                <a:cubicBezTo>
                  <a:pt x="19036" y="1883"/>
                  <a:pt x="19027" y="1881"/>
                  <a:pt x="19019" y="1877"/>
                </a:cubicBezTo>
                <a:cubicBezTo>
                  <a:pt x="19144" y="1768"/>
                  <a:pt x="19125" y="1759"/>
                  <a:pt x="19179" y="1638"/>
                </a:cubicBezTo>
                <a:cubicBezTo>
                  <a:pt x="19290" y="1692"/>
                  <a:pt x="19297" y="1745"/>
                  <a:pt x="19394" y="1817"/>
                </a:cubicBezTo>
                <a:cubicBezTo>
                  <a:pt x="19759" y="1704"/>
                  <a:pt x="19657" y="1528"/>
                  <a:pt x="19958" y="1465"/>
                </a:cubicBezTo>
                <a:lnTo>
                  <a:pt x="19958" y="1465"/>
                </a:lnTo>
                <a:cubicBezTo>
                  <a:pt x="19814" y="1496"/>
                  <a:pt x="20012" y="1537"/>
                  <a:pt x="19935" y="1563"/>
                </a:cubicBezTo>
                <a:lnTo>
                  <a:pt x="19935" y="1563"/>
                </a:lnTo>
                <a:lnTo>
                  <a:pt x="19987" y="1553"/>
                </a:lnTo>
                <a:lnTo>
                  <a:pt x="19987" y="1553"/>
                </a:lnTo>
                <a:cubicBezTo>
                  <a:pt x="19934" y="1615"/>
                  <a:pt x="19873" y="1671"/>
                  <a:pt x="19809" y="1719"/>
                </a:cubicBezTo>
                <a:lnTo>
                  <a:pt x="19709" y="1794"/>
                </a:lnTo>
                <a:cubicBezTo>
                  <a:pt x="19674" y="1819"/>
                  <a:pt x="19644" y="1844"/>
                  <a:pt x="19616" y="1868"/>
                </a:cubicBezTo>
                <a:cubicBezTo>
                  <a:pt x="19501" y="1967"/>
                  <a:pt x="19429" y="2067"/>
                  <a:pt x="19496" y="2187"/>
                </a:cubicBezTo>
                <a:cubicBezTo>
                  <a:pt x="19591" y="2136"/>
                  <a:pt x="19663" y="2062"/>
                  <a:pt x="19744" y="1988"/>
                </a:cubicBezTo>
                <a:cubicBezTo>
                  <a:pt x="19825" y="1907"/>
                  <a:pt x="19924" y="1842"/>
                  <a:pt x="20033" y="1800"/>
                </a:cubicBezTo>
                <a:lnTo>
                  <a:pt x="20038" y="1851"/>
                </a:lnTo>
                <a:cubicBezTo>
                  <a:pt x="20223" y="1800"/>
                  <a:pt x="20015" y="1789"/>
                  <a:pt x="20040" y="1731"/>
                </a:cubicBezTo>
                <a:cubicBezTo>
                  <a:pt x="20078" y="1697"/>
                  <a:pt x="20116" y="1685"/>
                  <a:pt x="20153" y="1685"/>
                </a:cubicBezTo>
                <a:cubicBezTo>
                  <a:pt x="20235" y="1685"/>
                  <a:pt x="20313" y="1745"/>
                  <a:pt x="20374" y="1745"/>
                </a:cubicBezTo>
                <a:cubicBezTo>
                  <a:pt x="20411" y="1745"/>
                  <a:pt x="20441" y="1724"/>
                  <a:pt x="20464" y="1657"/>
                </a:cubicBezTo>
                <a:lnTo>
                  <a:pt x="20464" y="1657"/>
                </a:lnTo>
                <a:lnTo>
                  <a:pt x="20244" y="1689"/>
                </a:lnTo>
                <a:cubicBezTo>
                  <a:pt x="20367" y="1529"/>
                  <a:pt x="20193" y="1685"/>
                  <a:pt x="20172" y="1502"/>
                </a:cubicBezTo>
                <a:cubicBezTo>
                  <a:pt x="20290" y="1390"/>
                  <a:pt x="20478" y="1312"/>
                  <a:pt x="20682" y="1238"/>
                </a:cubicBezTo>
                <a:cubicBezTo>
                  <a:pt x="20888" y="1166"/>
                  <a:pt x="21106" y="1085"/>
                  <a:pt x="21289" y="960"/>
                </a:cubicBezTo>
                <a:cubicBezTo>
                  <a:pt x="21216" y="931"/>
                  <a:pt x="21172" y="919"/>
                  <a:pt x="21126" y="919"/>
                </a:cubicBezTo>
                <a:cubicBezTo>
                  <a:pt x="21081" y="919"/>
                  <a:pt x="21034" y="931"/>
                  <a:pt x="20958" y="950"/>
                </a:cubicBezTo>
                <a:cubicBezTo>
                  <a:pt x="20955" y="696"/>
                  <a:pt x="21027" y="709"/>
                  <a:pt x="20893" y="533"/>
                </a:cubicBezTo>
                <a:lnTo>
                  <a:pt x="20700" y="582"/>
                </a:lnTo>
                <a:lnTo>
                  <a:pt x="20631" y="367"/>
                </a:lnTo>
                <a:cubicBezTo>
                  <a:pt x="20669" y="353"/>
                  <a:pt x="20708" y="345"/>
                  <a:pt x="20748" y="345"/>
                </a:cubicBezTo>
                <a:cubicBezTo>
                  <a:pt x="20761" y="345"/>
                  <a:pt x="20775" y="346"/>
                  <a:pt x="20788" y="348"/>
                </a:cubicBezTo>
                <a:cubicBezTo>
                  <a:pt x="20772" y="204"/>
                  <a:pt x="21087" y="302"/>
                  <a:pt x="21062" y="167"/>
                </a:cubicBezTo>
                <a:lnTo>
                  <a:pt x="21062" y="167"/>
                </a:lnTo>
                <a:lnTo>
                  <a:pt x="20907" y="237"/>
                </a:lnTo>
                <a:cubicBezTo>
                  <a:pt x="20793" y="149"/>
                  <a:pt x="20985" y="100"/>
                  <a:pt x="21090" y="28"/>
                </a:cubicBezTo>
                <a:cubicBezTo>
                  <a:pt x="21061" y="8"/>
                  <a:pt x="21032" y="0"/>
                  <a:pt x="21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-492800" y="-188700"/>
            <a:ext cx="1120472" cy="1447410"/>
          </a:xfrm>
          <a:custGeom>
            <a:avLst/>
            <a:gdLst/>
            <a:ahLst/>
            <a:cxnLst/>
            <a:rect l="l" t="t" r="r" b="b"/>
            <a:pathLst>
              <a:path w="15340" h="19816" extrusionOk="0">
                <a:moveTo>
                  <a:pt x="10681" y="642"/>
                </a:moveTo>
                <a:cubicBezTo>
                  <a:pt x="10567" y="642"/>
                  <a:pt x="10439" y="711"/>
                  <a:pt x="10443" y="872"/>
                </a:cubicBezTo>
                <a:cubicBezTo>
                  <a:pt x="10445" y="1032"/>
                  <a:pt x="10533" y="1127"/>
                  <a:pt x="10730" y="1127"/>
                </a:cubicBezTo>
                <a:cubicBezTo>
                  <a:pt x="10879" y="1122"/>
                  <a:pt x="10962" y="995"/>
                  <a:pt x="10936" y="856"/>
                </a:cubicBezTo>
                <a:cubicBezTo>
                  <a:pt x="10920" y="768"/>
                  <a:pt x="10790" y="649"/>
                  <a:pt x="10702" y="643"/>
                </a:cubicBezTo>
                <a:cubicBezTo>
                  <a:pt x="10695" y="642"/>
                  <a:pt x="10688" y="642"/>
                  <a:pt x="10681" y="642"/>
                </a:cubicBezTo>
                <a:close/>
                <a:moveTo>
                  <a:pt x="9153" y="1"/>
                </a:moveTo>
                <a:cubicBezTo>
                  <a:pt x="9149" y="1"/>
                  <a:pt x="9145" y="1"/>
                  <a:pt x="9141" y="1"/>
                </a:cubicBezTo>
                <a:cubicBezTo>
                  <a:pt x="8731" y="12"/>
                  <a:pt x="8557" y="221"/>
                  <a:pt x="8560" y="693"/>
                </a:cubicBezTo>
                <a:cubicBezTo>
                  <a:pt x="8560" y="1033"/>
                  <a:pt x="8865" y="1307"/>
                  <a:pt x="9254" y="1307"/>
                </a:cubicBezTo>
                <a:cubicBezTo>
                  <a:pt x="9257" y="1307"/>
                  <a:pt x="9261" y="1307"/>
                  <a:pt x="9264" y="1307"/>
                </a:cubicBezTo>
                <a:cubicBezTo>
                  <a:pt x="9482" y="1303"/>
                  <a:pt x="9757" y="1046"/>
                  <a:pt x="9753" y="645"/>
                </a:cubicBezTo>
                <a:cubicBezTo>
                  <a:pt x="9748" y="292"/>
                  <a:pt x="9477" y="1"/>
                  <a:pt x="9153" y="1"/>
                </a:cubicBezTo>
                <a:close/>
                <a:moveTo>
                  <a:pt x="14431" y="1648"/>
                </a:moveTo>
                <a:cubicBezTo>
                  <a:pt x="14289" y="1648"/>
                  <a:pt x="14168" y="1806"/>
                  <a:pt x="14168" y="1963"/>
                </a:cubicBezTo>
                <a:cubicBezTo>
                  <a:pt x="14168" y="2138"/>
                  <a:pt x="14286" y="2255"/>
                  <a:pt x="14459" y="2255"/>
                </a:cubicBezTo>
                <a:cubicBezTo>
                  <a:pt x="14462" y="2255"/>
                  <a:pt x="14466" y="2255"/>
                  <a:pt x="14469" y="2255"/>
                </a:cubicBezTo>
                <a:cubicBezTo>
                  <a:pt x="14659" y="2250"/>
                  <a:pt x="14791" y="2090"/>
                  <a:pt x="14777" y="1866"/>
                </a:cubicBezTo>
                <a:cubicBezTo>
                  <a:pt x="14766" y="1662"/>
                  <a:pt x="14589" y="1669"/>
                  <a:pt x="14457" y="1650"/>
                </a:cubicBezTo>
                <a:cubicBezTo>
                  <a:pt x="14449" y="1649"/>
                  <a:pt x="14440" y="1648"/>
                  <a:pt x="14431" y="1648"/>
                </a:cubicBezTo>
                <a:close/>
                <a:moveTo>
                  <a:pt x="11330" y="2609"/>
                </a:moveTo>
                <a:cubicBezTo>
                  <a:pt x="11277" y="2674"/>
                  <a:pt x="11189" y="2732"/>
                  <a:pt x="11175" y="2804"/>
                </a:cubicBezTo>
                <a:cubicBezTo>
                  <a:pt x="11166" y="2857"/>
                  <a:pt x="11249" y="2927"/>
                  <a:pt x="11328" y="3045"/>
                </a:cubicBezTo>
                <a:cubicBezTo>
                  <a:pt x="11418" y="2933"/>
                  <a:pt x="11520" y="2859"/>
                  <a:pt x="11506" y="2813"/>
                </a:cubicBezTo>
                <a:lnTo>
                  <a:pt x="11504" y="2811"/>
                </a:lnTo>
                <a:cubicBezTo>
                  <a:pt x="11485" y="2734"/>
                  <a:pt x="11393" y="2676"/>
                  <a:pt x="11330" y="2609"/>
                </a:cubicBezTo>
                <a:close/>
                <a:moveTo>
                  <a:pt x="6848" y="4733"/>
                </a:moveTo>
                <a:cubicBezTo>
                  <a:pt x="6626" y="4733"/>
                  <a:pt x="6465" y="4893"/>
                  <a:pt x="6452" y="5139"/>
                </a:cubicBezTo>
                <a:cubicBezTo>
                  <a:pt x="6440" y="5343"/>
                  <a:pt x="6616" y="5528"/>
                  <a:pt x="6829" y="5537"/>
                </a:cubicBezTo>
                <a:cubicBezTo>
                  <a:pt x="6839" y="5538"/>
                  <a:pt x="6848" y="5538"/>
                  <a:pt x="6857" y="5538"/>
                </a:cubicBezTo>
                <a:cubicBezTo>
                  <a:pt x="7106" y="5538"/>
                  <a:pt x="7272" y="5385"/>
                  <a:pt x="7288" y="5136"/>
                </a:cubicBezTo>
                <a:cubicBezTo>
                  <a:pt x="7297" y="4984"/>
                  <a:pt x="7047" y="4743"/>
                  <a:pt x="6866" y="4733"/>
                </a:cubicBezTo>
                <a:cubicBezTo>
                  <a:pt x="6860" y="4733"/>
                  <a:pt x="6854" y="4733"/>
                  <a:pt x="6848" y="4733"/>
                </a:cubicBezTo>
                <a:close/>
                <a:moveTo>
                  <a:pt x="7995" y="6924"/>
                </a:moveTo>
                <a:cubicBezTo>
                  <a:pt x="7987" y="6924"/>
                  <a:pt x="7958" y="6938"/>
                  <a:pt x="7932" y="6948"/>
                </a:cubicBezTo>
                <a:lnTo>
                  <a:pt x="8041" y="7045"/>
                </a:lnTo>
                <a:cubicBezTo>
                  <a:pt x="7971" y="7098"/>
                  <a:pt x="7911" y="7129"/>
                  <a:pt x="7874" y="7177"/>
                </a:cubicBezTo>
                <a:cubicBezTo>
                  <a:pt x="7853" y="7203"/>
                  <a:pt x="7860" y="7263"/>
                  <a:pt x="7876" y="7298"/>
                </a:cubicBezTo>
                <a:cubicBezTo>
                  <a:pt x="7883" y="7312"/>
                  <a:pt x="7927" y="7325"/>
                  <a:pt x="7953" y="7325"/>
                </a:cubicBezTo>
                <a:cubicBezTo>
                  <a:pt x="7960" y="7325"/>
                  <a:pt x="7966" y="7324"/>
                  <a:pt x="7969" y="7321"/>
                </a:cubicBezTo>
                <a:cubicBezTo>
                  <a:pt x="8027" y="7254"/>
                  <a:pt x="8106" y="7184"/>
                  <a:pt x="8120" y="7108"/>
                </a:cubicBezTo>
                <a:cubicBezTo>
                  <a:pt x="8129" y="7054"/>
                  <a:pt x="8043" y="6983"/>
                  <a:pt x="7997" y="6925"/>
                </a:cubicBezTo>
                <a:cubicBezTo>
                  <a:pt x="7997" y="6924"/>
                  <a:pt x="7996" y="6924"/>
                  <a:pt x="7995" y="6924"/>
                </a:cubicBezTo>
                <a:close/>
                <a:moveTo>
                  <a:pt x="13031" y="8086"/>
                </a:moveTo>
                <a:cubicBezTo>
                  <a:pt x="13023" y="8086"/>
                  <a:pt x="13015" y="8087"/>
                  <a:pt x="13007" y="8088"/>
                </a:cubicBezTo>
                <a:cubicBezTo>
                  <a:pt x="12915" y="8097"/>
                  <a:pt x="12834" y="8208"/>
                  <a:pt x="12746" y="8275"/>
                </a:cubicBezTo>
                <a:cubicBezTo>
                  <a:pt x="12743" y="8308"/>
                  <a:pt x="12743" y="8340"/>
                  <a:pt x="12743" y="8373"/>
                </a:cubicBezTo>
                <a:cubicBezTo>
                  <a:pt x="12831" y="8437"/>
                  <a:pt x="12912" y="8542"/>
                  <a:pt x="13010" y="8558"/>
                </a:cubicBezTo>
                <a:cubicBezTo>
                  <a:pt x="13024" y="8561"/>
                  <a:pt x="13038" y="8562"/>
                  <a:pt x="13052" y="8562"/>
                </a:cubicBezTo>
                <a:cubicBezTo>
                  <a:pt x="13165" y="8562"/>
                  <a:pt x="13246" y="8470"/>
                  <a:pt x="13248" y="8338"/>
                </a:cubicBezTo>
                <a:cubicBezTo>
                  <a:pt x="13250" y="8194"/>
                  <a:pt x="13160" y="8086"/>
                  <a:pt x="13031" y="8086"/>
                </a:cubicBezTo>
                <a:close/>
                <a:moveTo>
                  <a:pt x="4679" y="7798"/>
                </a:moveTo>
                <a:cubicBezTo>
                  <a:pt x="4678" y="7798"/>
                  <a:pt x="4676" y="7798"/>
                  <a:pt x="4675" y="7798"/>
                </a:cubicBezTo>
                <a:cubicBezTo>
                  <a:pt x="4439" y="7803"/>
                  <a:pt x="4316" y="7930"/>
                  <a:pt x="4318" y="8164"/>
                </a:cubicBezTo>
                <a:cubicBezTo>
                  <a:pt x="4321" y="8367"/>
                  <a:pt x="4489" y="8572"/>
                  <a:pt x="4646" y="8572"/>
                </a:cubicBezTo>
                <a:cubicBezTo>
                  <a:pt x="4649" y="8572"/>
                  <a:pt x="4652" y="8572"/>
                  <a:pt x="4654" y="8572"/>
                </a:cubicBezTo>
                <a:cubicBezTo>
                  <a:pt x="4904" y="8558"/>
                  <a:pt x="5027" y="8414"/>
                  <a:pt x="5023" y="8139"/>
                </a:cubicBezTo>
                <a:cubicBezTo>
                  <a:pt x="5020" y="7950"/>
                  <a:pt x="4867" y="7798"/>
                  <a:pt x="4679" y="7798"/>
                </a:cubicBezTo>
                <a:close/>
                <a:moveTo>
                  <a:pt x="9414" y="7409"/>
                </a:moveTo>
                <a:cubicBezTo>
                  <a:pt x="9091" y="7409"/>
                  <a:pt x="8751" y="7681"/>
                  <a:pt x="8738" y="7962"/>
                </a:cubicBezTo>
                <a:cubicBezTo>
                  <a:pt x="8720" y="8301"/>
                  <a:pt x="8914" y="8562"/>
                  <a:pt x="9206" y="8576"/>
                </a:cubicBezTo>
                <a:cubicBezTo>
                  <a:pt x="9213" y="8577"/>
                  <a:pt x="9220" y="8577"/>
                  <a:pt x="9227" y="8577"/>
                </a:cubicBezTo>
                <a:cubicBezTo>
                  <a:pt x="9501" y="8577"/>
                  <a:pt x="9908" y="8316"/>
                  <a:pt x="9892" y="8011"/>
                </a:cubicBezTo>
                <a:cubicBezTo>
                  <a:pt x="9908" y="7738"/>
                  <a:pt x="9688" y="7430"/>
                  <a:pt x="9463" y="7411"/>
                </a:cubicBezTo>
                <a:cubicBezTo>
                  <a:pt x="9447" y="7410"/>
                  <a:pt x="9430" y="7409"/>
                  <a:pt x="9414" y="7409"/>
                </a:cubicBezTo>
                <a:close/>
                <a:moveTo>
                  <a:pt x="9769" y="9112"/>
                </a:moveTo>
                <a:cubicBezTo>
                  <a:pt x="9643" y="9112"/>
                  <a:pt x="9545" y="9316"/>
                  <a:pt x="9565" y="9540"/>
                </a:cubicBezTo>
                <a:cubicBezTo>
                  <a:pt x="9570" y="9591"/>
                  <a:pt x="9635" y="9672"/>
                  <a:pt x="9683" y="9681"/>
                </a:cubicBezTo>
                <a:cubicBezTo>
                  <a:pt x="9688" y="9682"/>
                  <a:pt x="9693" y="9683"/>
                  <a:pt x="9698" y="9683"/>
                </a:cubicBezTo>
                <a:cubicBezTo>
                  <a:pt x="9819" y="9683"/>
                  <a:pt x="10037" y="9445"/>
                  <a:pt x="10068" y="9271"/>
                </a:cubicBezTo>
                <a:cubicBezTo>
                  <a:pt x="9975" y="9216"/>
                  <a:pt x="9887" y="9130"/>
                  <a:pt x="9790" y="9114"/>
                </a:cubicBezTo>
                <a:cubicBezTo>
                  <a:pt x="9783" y="9113"/>
                  <a:pt x="9776" y="9112"/>
                  <a:pt x="9769" y="9112"/>
                </a:cubicBezTo>
                <a:close/>
                <a:moveTo>
                  <a:pt x="3456" y="9931"/>
                </a:moveTo>
                <a:cubicBezTo>
                  <a:pt x="3446" y="9931"/>
                  <a:pt x="3436" y="9931"/>
                  <a:pt x="3426" y="9931"/>
                </a:cubicBezTo>
                <a:cubicBezTo>
                  <a:pt x="3413" y="9959"/>
                  <a:pt x="3406" y="9989"/>
                  <a:pt x="3408" y="10017"/>
                </a:cubicBezTo>
                <a:cubicBezTo>
                  <a:pt x="3468" y="10047"/>
                  <a:pt x="3531" y="10084"/>
                  <a:pt x="3596" y="10084"/>
                </a:cubicBezTo>
                <a:cubicBezTo>
                  <a:pt x="3651" y="10084"/>
                  <a:pt x="3707" y="10040"/>
                  <a:pt x="3762" y="10017"/>
                </a:cubicBezTo>
                <a:cubicBezTo>
                  <a:pt x="3760" y="10003"/>
                  <a:pt x="3758" y="9987"/>
                  <a:pt x="3755" y="9973"/>
                </a:cubicBezTo>
                <a:lnTo>
                  <a:pt x="3753" y="9971"/>
                </a:lnTo>
                <a:cubicBezTo>
                  <a:pt x="3702" y="9962"/>
                  <a:pt x="3651" y="9950"/>
                  <a:pt x="3600" y="9943"/>
                </a:cubicBezTo>
                <a:cubicBezTo>
                  <a:pt x="3552" y="9935"/>
                  <a:pt x="3504" y="9931"/>
                  <a:pt x="3456" y="9931"/>
                </a:cubicBezTo>
                <a:close/>
                <a:moveTo>
                  <a:pt x="6448" y="10117"/>
                </a:moveTo>
                <a:cubicBezTo>
                  <a:pt x="6411" y="10117"/>
                  <a:pt x="6329" y="10207"/>
                  <a:pt x="6218" y="10288"/>
                </a:cubicBezTo>
                <a:cubicBezTo>
                  <a:pt x="6345" y="10386"/>
                  <a:pt x="6415" y="10476"/>
                  <a:pt x="6493" y="10485"/>
                </a:cubicBezTo>
                <a:cubicBezTo>
                  <a:pt x="6495" y="10485"/>
                  <a:pt x="6496" y="10485"/>
                  <a:pt x="6497" y="10485"/>
                </a:cubicBezTo>
                <a:cubicBezTo>
                  <a:pt x="6550" y="10485"/>
                  <a:pt x="6615" y="10380"/>
                  <a:pt x="6674" y="10323"/>
                </a:cubicBezTo>
                <a:cubicBezTo>
                  <a:pt x="6605" y="10251"/>
                  <a:pt x="6542" y="10163"/>
                  <a:pt x="6456" y="10119"/>
                </a:cubicBezTo>
                <a:cubicBezTo>
                  <a:pt x="6454" y="10118"/>
                  <a:pt x="6451" y="10117"/>
                  <a:pt x="6448" y="10117"/>
                </a:cubicBezTo>
                <a:close/>
                <a:moveTo>
                  <a:pt x="8584" y="10569"/>
                </a:moveTo>
                <a:cubicBezTo>
                  <a:pt x="8580" y="10569"/>
                  <a:pt x="8576" y="10570"/>
                  <a:pt x="8571" y="10571"/>
                </a:cubicBezTo>
                <a:cubicBezTo>
                  <a:pt x="8509" y="10585"/>
                  <a:pt x="8418" y="10677"/>
                  <a:pt x="8425" y="10726"/>
                </a:cubicBezTo>
                <a:cubicBezTo>
                  <a:pt x="8432" y="10784"/>
                  <a:pt x="8525" y="10872"/>
                  <a:pt x="8585" y="10877"/>
                </a:cubicBezTo>
                <a:cubicBezTo>
                  <a:pt x="8586" y="10877"/>
                  <a:pt x="8587" y="10877"/>
                  <a:pt x="8587" y="10877"/>
                </a:cubicBezTo>
                <a:cubicBezTo>
                  <a:pt x="8642" y="10877"/>
                  <a:pt x="8702" y="10787"/>
                  <a:pt x="8812" y="10696"/>
                </a:cubicBezTo>
                <a:cubicBezTo>
                  <a:pt x="8702" y="10636"/>
                  <a:pt x="8634" y="10569"/>
                  <a:pt x="8584" y="10569"/>
                </a:cubicBezTo>
                <a:close/>
                <a:moveTo>
                  <a:pt x="9968" y="10006"/>
                </a:moveTo>
                <a:cubicBezTo>
                  <a:pt x="9914" y="10006"/>
                  <a:pt x="9865" y="10035"/>
                  <a:pt x="9811" y="10080"/>
                </a:cubicBezTo>
                <a:cubicBezTo>
                  <a:pt x="9635" y="10226"/>
                  <a:pt x="9706" y="10406"/>
                  <a:pt x="9732" y="10582"/>
                </a:cubicBezTo>
                <a:cubicBezTo>
                  <a:pt x="9773" y="10835"/>
                  <a:pt x="9834" y="10893"/>
                  <a:pt x="10070" y="10893"/>
                </a:cubicBezTo>
                <a:cubicBezTo>
                  <a:pt x="10074" y="10893"/>
                  <a:pt x="10079" y="10893"/>
                  <a:pt x="10084" y="10893"/>
                </a:cubicBezTo>
                <a:cubicBezTo>
                  <a:pt x="10334" y="10890"/>
                  <a:pt x="10473" y="10710"/>
                  <a:pt x="10427" y="10462"/>
                </a:cubicBezTo>
                <a:cubicBezTo>
                  <a:pt x="10390" y="10263"/>
                  <a:pt x="10244" y="10168"/>
                  <a:pt x="10098" y="10057"/>
                </a:cubicBezTo>
                <a:cubicBezTo>
                  <a:pt x="10050" y="10021"/>
                  <a:pt x="10008" y="10006"/>
                  <a:pt x="9968" y="10006"/>
                </a:cubicBezTo>
                <a:close/>
                <a:moveTo>
                  <a:pt x="9536" y="11164"/>
                </a:moveTo>
                <a:cubicBezTo>
                  <a:pt x="9384" y="11164"/>
                  <a:pt x="9222" y="11313"/>
                  <a:pt x="9215" y="11458"/>
                </a:cubicBezTo>
                <a:cubicBezTo>
                  <a:pt x="9204" y="11662"/>
                  <a:pt x="9391" y="11812"/>
                  <a:pt x="9702" y="11829"/>
                </a:cubicBezTo>
                <a:cubicBezTo>
                  <a:pt x="9715" y="11831"/>
                  <a:pt x="9727" y="11831"/>
                  <a:pt x="9739" y="11831"/>
                </a:cubicBezTo>
                <a:cubicBezTo>
                  <a:pt x="9846" y="11831"/>
                  <a:pt x="9920" y="11757"/>
                  <a:pt x="9929" y="11613"/>
                </a:cubicBezTo>
                <a:cubicBezTo>
                  <a:pt x="9938" y="11467"/>
                  <a:pt x="9674" y="11166"/>
                  <a:pt x="9540" y="11164"/>
                </a:cubicBezTo>
                <a:cubicBezTo>
                  <a:pt x="9538" y="11164"/>
                  <a:pt x="9537" y="11164"/>
                  <a:pt x="9536" y="11164"/>
                </a:cubicBezTo>
                <a:close/>
                <a:moveTo>
                  <a:pt x="12308" y="11587"/>
                </a:moveTo>
                <a:cubicBezTo>
                  <a:pt x="12307" y="11587"/>
                  <a:pt x="12306" y="11587"/>
                  <a:pt x="12305" y="11588"/>
                </a:cubicBezTo>
                <a:cubicBezTo>
                  <a:pt x="12241" y="11613"/>
                  <a:pt x="12185" y="11660"/>
                  <a:pt x="12146" y="11717"/>
                </a:cubicBezTo>
                <a:cubicBezTo>
                  <a:pt x="12136" y="11734"/>
                  <a:pt x="12210" y="11803"/>
                  <a:pt x="12268" y="11882"/>
                </a:cubicBezTo>
                <a:cubicBezTo>
                  <a:pt x="12333" y="11808"/>
                  <a:pt x="12396" y="11764"/>
                  <a:pt x="12407" y="11708"/>
                </a:cubicBezTo>
                <a:lnTo>
                  <a:pt x="12407" y="11706"/>
                </a:lnTo>
                <a:cubicBezTo>
                  <a:pt x="12414" y="11675"/>
                  <a:pt x="12330" y="11587"/>
                  <a:pt x="12308" y="11587"/>
                </a:cubicBezTo>
                <a:close/>
                <a:moveTo>
                  <a:pt x="10149" y="11887"/>
                </a:moveTo>
                <a:cubicBezTo>
                  <a:pt x="10135" y="11921"/>
                  <a:pt x="10121" y="11956"/>
                  <a:pt x="10109" y="11988"/>
                </a:cubicBezTo>
                <a:lnTo>
                  <a:pt x="10295" y="12104"/>
                </a:lnTo>
                <a:lnTo>
                  <a:pt x="10348" y="11942"/>
                </a:lnTo>
                <a:lnTo>
                  <a:pt x="10149" y="11887"/>
                </a:lnTo>
                <a:close/>
                <a:moveTo>
                  <a:pt x="2407" y="12322"/>
                </a:moveTo>
                <a:cubicBezTo>
                  <a:pt x="2365" y="12322"/>
                  <a:pt x="2296" y="12383"/>
                  <a:pt x="2284" y="12429"/>
                </a:cubicBezTo>
                <a:cubicBezTo>
                  <a:pt x="2275" y="12466"/>
                  <a:pt x="2338" y="12521"/>
                  <a:pt x="2386" y="12595"/>
                </a:cubicBezTo>
                <a:cubicBezTo>
                  <a:pt x="2454" y="12524"/>
                  <a:pt x="2525" y="12482"/>
                  <a:pt x="2523" y="12440"/>
                </a:cubicBezTo>
                <a:lnTo>
                  <a:pt x="2523" y="12438"/>
                </a:lnTo>
                <a:cubicBezTo>
                  <a:pt x="2521" y="12394"/>
                  <a:pt x="2451" y="12322"/>
                  <a:pt x="2410" y="12322"/>
                </a:cubicBezTo>
                <a:cubicBezTo>
                  <a:pt x="2409" y="12322"/>
                  <a:pt x="2408" y="12322"/>
                  <a:pt x="2407" y="12322"/>
                </a:cubicBezTo>
                <a:close/>
                <a:moveTo>
                  <a:pt x="10668" y="12586"/>
                </a:moveTo>
                <a:cubicBezTo>
                  <a:pt x="10665" y="12586"/>
                  <a:pt x="10662" y="12586"/>
                  <a:pt x="10658" y="12586"/>
                </a:cubicBezTo>
                <a:cubicBezTo>
                  <a:pt x="10499" y="12591"/>
                  <a:pt x="10376" y="12646"/>
                  <a:pt x="10371" y="12778"/>
                </a:cubicBezTo>
                <a:cubicBezTo>
                  <a:pt x="10374" y="12998"/>
                  <a:pt x="10496" y="13128"/>
                  <a:pt x="10654" y="13133"/>
                </a:cubicBezTo>
                <a:cubicBezTo>
                  <a:pt x="10657" y="13133"/>
                  <a:pt x="10660" y="13133"/>
                  <a:pt x="10663" y="13133"/>
                </a:cubicBezTo>
                <a:cubicBezTo>
                  <a:pt x="10819" y="13133"/>
                  <a:pt x="10948" y="13024"/>
                  <a:pt x="10943" y="12894"/>
                </a:cubicBezTo>
                <a:cubicBezTo>
                  <a:pt x="10937" y="12706"/>
                  <a:pt x="10834" y="12586"/>
                  <a:pt x="10668" y="12586"/>
                </a:cubicBezTo>
                <a:close/>
                <a:moveTo>
                  <a:pt x="1916" y="12776"/>
                </a:moveTo>
                <a:cubicBezTo>
                  <a:pt x="1870" y="12776"/>
                  <a:pt x="1825" y="12783"/>
                  <a:pt x="1782" y="12795"/>
                </a:cubicBezTo>
                <a:cubicBezTo>
                  <a:pt x="1710" y="12813"/>
                  <a:pt x="1652" y="12885"/>
                  <a:pt x="1590" y="12934"/>
                </a:cubicBezTo>
                <a:cubicBezTo>
                  <a:pt x="1407" y="13073"/>
                  <a:pt x="1386" y="13237"/>
                  <a:pt x="1532" y="13413"/>
                </a:cubicBezTo>
                <a:cubicBezTo>
                  <a:pt x="1594" y="13490"/>
                  <a:pt x="1683" y="13532"/>
                  <a:pt x="1773" y="13532"/>
                </a:cubicBezTo>
                <a:cubicBezTo>
                  <a:pt x="1856" y="13532"/>
                  <a:pt x="1940" y="13497"/>
                  <a:pt x="2004" y="13420"/>
                </a:cubicBezTo>
                <a:cubicBezTo>
                  <a:pt x="2097" y="13311"/>
                  <a:pt x="2139" y="13161"/>
                  <a:pt x="2210" y="13012"/>
                </a:cubicBezTo>
                <a:cubicBezTo>
                  <a:pt x="2155" y="12924"/>
                  <a:pt x="2127" y="12825"/>
                  <a:pt x="2067" y="12802"/>
                </a:cubicBezTo>
                <a:cubicBezTo>
                  <a:pt x="2018" y="12784"/>
                  <a:pt x="1967" y="12776"/>
                  <a:pt x="1916" y="12776"/>
                </a:cubicBezTo>
                <a:close/>
                <a:moveTo>
                  <a:pt x="12317" y="13472"/>
                </a:moveTo>
                <a:cubicBezTo>
                  <a:pt x="12310" y="13472"/>
                  <a:pt x="12302" y="13473"/>
                  <a:pt x="12294" y="13473"/>
                </a:cubicBezTo>
                <a:cubicBezTo>
                  <a:pt x="12171" y="13483"/>
                  <a:pt x="12078" y="13529"/>
                  <a:pt x="12095" y="13668"/>
                </a:cubicBezTo>
                <a:cubicBezTo>
                  <a:pt x="12108" y="13790"/>
                  <a:pt x="12113" y="13932"/>
                  <a:pt x="12359" y="13932"/>
                </a:cubicBezTo>
                <a:cubicBezTo>
                  <a:pt x="12365" y="13932"/>
                  <a:pt x="12371" y="13932"/>
                  <a:pt x="12377" y="13932"/>
                </a:cubicBezTo>
                <a:cubicBezTo>
                  <a:pt x="12414" y="13876"/>
                  <a:pt x="12514" y="13791"/>
                  <a:pt x="12523" y="13693"/>
                </a:cubicBezTo>
                <a:cubicBezTo>
                  <a:pt x="12534" y="13577"/>
                  <a:pt x="12464" y="13472"/>
                  <a:pt x="12317" y="13472"/>
                </a:cubicBezTo>
                <a:close/>
                <a:moveTo>
                  <a:pt x="14325" y="13432"/>
                </a:moveTo>
                <a:cubicBezTo>
                  <a:pt x="14154" y="13432"/>
                  <a:pt x="13936" y="13605"/>
                  <a:pt x="13934" y="13744"/>
                </a:cubicBezTo>
                <a:cubicBezTo>
                  <a:pt x="13929" y="13957"/>
                  <a:pt x="14059" y="14078"/>
                  <a:pt x="14298" y="14080"/>
                </a:cubicBezTo>
                <a:cubicBezTo>
                  <a:pt x="14301" y="14080"/>
                  <a:pt x="14304" y="14080"/>
                  <a:pt x="14307" y="14080"/>
                </a:cubicBezTo>
                <a:cubicBezTo>
                  <a:pt x="14497" y="14080"/>
                  <a:pt x="14645" y="13945"/>
                  <a:pt x="14647" y="13772"/>
                </a:cubicBezTo>
                <a:lnTo>
                  <a:pt x="14645" y="13772"/>
                </a:lnTo>
                <a:cubicBezTo>
                  <a:pt x="14645" y="13578"/>
                  <a:pt x="14511" y="13432"/>
                  <a:pt x="14325" y="13432"/>
                </a:cubicBezTo>
                <a:close/>
                <a:moveTo>
                  <a:pt x="8489" y="14230"/>
                </a:moveTo>
                <a:cubicBezTo>
                  <a:pt x="8434" y="14230"/>
                  <a:pt x="8310" y="14340"/>
                  <a:pt x="8310" y="14395"/>
                </a:cubicBezTo>
                <a:cubicBezTo>
                  <a:pt x="8310" y="14474"/>
                  <a:pt x="8407" y="14550"/>
                  <a:pt x="8500" y="14680"/>
                </a:cubicBezTo>
                <a:cubicBezTo>
                  <a:pt x="8594" y="14560"/>
                  <a:pt x="8696" y="14479"/>
                  <a:pt x="8683" y="14432"/>
                </a:cubicBezTo>
                <a:cubicBezTo>
                  <a:pt x="8657" y="14351"/>
                  <a:pt x="8574" y="14252"/>
                  <a:pt x="8497" y="14231"/>
                </a:cubicBezTo>
                <a:cubicBezTo>
                  <a:pt x="8495" y="14230"/>
                  <a:pt x="8492" y="14230"/>
                  <a:pt x="8489" y="14230"/>
                </a:cubicBezTo>
                <a:close/>
                <a:moveTo>
                  <a:pt x="4902" y="14342"/>
                </a:moveTo>
                <a:cubicBezTo>
                  <a:pt x="4899" y="14342"/>
                  <a:pt x="4895" y="14342"/>
                  <a:pt x="4890" y="14342"/>
                </a:cubicBezTo>
                <a:cubicBezTo>
                  <a:pt x="4754" y="14347"/>
                  <a:pt x="4670" y="14409"/>
                  <a:pt x="4670" y="14625"/>
                </a:cubicBezTo>
                <a:cubicBezTo>
                  <a:pt x="4714" y="14657"/>
                  <a:pt x="4784" y="14752"/>
                  <a:pt x="4865" y="14764"/>
                </a:cubicBezTo>
                <a:cubicBezTo>
                  <a:pt x="4879" y="14766"/>
                  <a:pt x="4892" y="14767"/>
                  <a:pt x="4905" y="14767"/>
                </a:cubicBezTo>
                <a:cubicBezTo>
                  <a:pt x="5024" y="14767"/>
                  <a:pt x="5092" y="14671"/>
                  <a:pt x="5092" y="14539"/>
                </a:cubicBezTo>
                <a:cubicBezTo>
                  <a:pt x="5092" y="14415"/>
                  <a:pt x="5031" y="14342"/>
                  <a:pt x="4902" y="14342"/>
                </a:cubicBezTo>
                <a:close/>
                <a:moveTo>
                  <a:pt x="274" y="16184"/>
                </a:moveTo>
                <a:cubicBezTo>
                  <a:pt x="220" y="16184"/>
                  <a:pt x="170" y="16229"/>
                  <a:pt x="121" y="16265"/>
                </a:cubicBezTo>
                <a:cubicBezTo>
                  <a:pt x="77" y="16304"/>
                  <a:pt x="38" y="16343"/>
                  <a:pt x="0" y="16387"/>
                </a:cubicBezTo>
                <a:lnTo>
                  <a:pt x="0" y="16475"/>
                </a:lnTo>
                <a:cubicBezTo>
                  <a:pt x="35" y="16508"/>
                  <a:pt x="70" y="16566"/>
                  <a:pt x="105" y="16566"/>
                </a:cubicBezTo>
                <a:cubicBezTo>
                  <a:pt x="136" y="16567"/>
                  <a:pt x="170" y="16568"/>
                  <a:pt x="204" y="16568"/>
                </a:cubicBezTo>
                <a:cubicBezTo>
                  <a:pt x="277" y="16568"/>
                  <a:pt x="350" y="16561"/>
                  <a:pt x="399" y="16526"/>
                </a:cubicBezTo>
                <a:cubicBezTo>
                  <a:pt x="505" y="16452"/>
                  <a:pt x="459" y="16339"/>
                  <a:pt x="380" y="16246"/>
                </a:cubicBezTo>
                <a:cubicBezTo>
                  <a:pt x="343" y="16200"/>
                  <a:pt x="308" y="16184"/>
                  <a:pt x="274" y="16184"/>
                </a:cubicBezTo>
                <a:close/>
                <a:moveTo>
                  <a:pt x="12273" y="17365"/>
                </a:moveTo>
                <a:cubicBezTo>
                  <a:pt x="12272" y="17365"/>
                  <a:pt x="12272" y="17365"/>
                  <a:pt x="12271" y="17365"/>
                </a:cubicBezTo>
                <a:cubicBezTo>
                  <a:pt x="12206" y="17383"/>
                  <a:pt x="12153" y="17448"/>
                  <a:pt x="12095" y="17495"/>
                </a:cubicBezTo>
                <a:lnTo>
                  <a:pt x="12259" y="17701"/>
                </a:lnTo>
                <a:cubicBezTo>
                  <a:pt x="12319" y="17613"/>
                  <a:pt x="12389" y="17560"/>
                  <a:pt x="12382" y="17511"/>
                </a:cubicBezTo>
                <a:cubicBezTo>
                  <a:pt x="12377" y="17457"/>
                  <a:pt x="12302" y="17365"/>
                  <a:pt x="12273" y="17365"/>
                </a:cubicBezTo>
                <a:close/>
                <a:moveTo>
                  <a:pt x="14793" y="17460"/>
                </a:moveTo>
                <a:cubicBezTo>
                  <a:pt x="14789" y="17460"/>
                  <a:pt x="14785" y="17460"/>
                  <a:pt x="14782" y="17460"/>
                </a:cubicBezTo>
                <a:cubicBezTo>
                  <a:pt x="14460" y="17469"/>
                  <a:pt x="14242" y="17657"/>
                  <a:pt x="14251" y="17930"/>
                </a:cubicBezTo>
                <a:cubicBezTo>
                  <a:pt x="14260" y="18173"/>
                  <a:pt x="14531" y="18515"/>
                  <a:pt x="14753" y="18515"/>
                </a:cubicBezTo>
                <a:cubicBezTo>
                  <a:pt x="14766" y="18515"/>
                  <a:pt x="14778" y="18514"/>
                  <a:pt x="14791" y="18512"/>
                </a:cubicBezTo>
                <a:cubicBezTo>
                  <a:pt x="15053" y="18509"/>
                  <a:pt x="15333" y="18285"/>
                  <a:pt x="15335" y="18078"/>
                </a:cubicBezTo>
                <a:cubicBezTo>
                  <a:pt x="15340" y="17781"/>
                  <a:pt x="15054" y="17460"/>
                  <a:pt x="14793" y="17460"/>
                </a:cubicBezTo>
                <a:close/>
                <a:moveTo>
                  <a:pt x="13623" y="18340"/>
                </a:moveTo>
                <a:cubicBezTo>
                  <a:pt x="13622" y="18340"/>
                  <a:pt x="13620" y="18340"/>
                  <a:pt x="13619" y="18340"/>
                </a:cubicBezTo>
                <a:cubicBezTo>
                  <a:pt x="13538" y="18352"/>
                  <a:pt x="13434" y="18447"/>
                  <a:pt x="13408" y="18525"/>
                </a:cubicBezTo>
                <a:cubicBezTo>
                  <a:pt x="13390" y="18588"/>
                  <a:pt x="13480" y="18683"/>
                  <a:pt x="13524" y="18762"/>
                </a:cubicBezTo>
                <a:lnTo>
                  <a:pt x="13630" y="18771"/>
                </a:lnTo>
                <a:cubicBezTo>
                  <a:pt x="13691" y="18690"/>
                  <a:pt x="13793" y="18611"/>
                  <a:pt x="13797" y="18528"/>
                </a:cubicBezTo>
                <a:cubicBezTo>
                  <a:pt x="13802" y="18467"/>
                  <a:pt x="13681" y="18340"/>
                  <a:pt x="13623" y="18340"/>
                </a:cubicBezTo>
                <a:close/>
                <a:moveTo>
                  <a:pt x="10486" y="19293"/>
                </a:moveTo>
                <a:cubicBezTo>
                  <a:pt x="10473" y="19293"/>
                  <a:pt x="10459" y="19295"/>
                  <a:pt x="10445" y="19297"/>
                </a:cubicBezTo>
                <a:cubicBezTo>
                  <a:pt x="10346" y="19313"/>
                  <a:pt x="10260" y="19431"/>
                  <a:pt x="10123" y="19538"/>
                </a:cubicBezTo>
                <a:cubicBezTo>
                  <a:pt x="10248" y="19663"/>
                  <a:pt x="10313" y="19786"/>
                  <a:pt x="10404" y="19809"/>
                </a:cubicBezTo>
                <a:cubicBezTo>
                  <a:pt x="10420" y="19813"/>
                  <a:pt x="10437" y="19815"/>
                  <a:pt x="10454" y="19815"/>
                </a:cubicBezTo>
                <a:cubicBezTo>
                  <a:pt x="10591" y="19815"/>
                  <a:pt x="10715" y="19680"/>
                  <a:pt x="10705" y="19552"/>
                </a:cubicBezTo>
                <a:cubicBezTo>
                  <a:pt x="10696" y="19406"/>
                  <a:pt x="10617" y="19293"/>
                  <a:pt x="10486" y="192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/>
          <p:nvPr/>
        </p:nvSpPr>
        <p:spPr>
          <a:xfrm rot="5219201" flipH="1">
            <a:off x="-227123" y="-540495"/>
            <a:ext cx="1305129" cy="1685948"/>
          </a:xfrm>
          <a:custGeom>
            <a:avLst/>
            <a:gdLst/>
            <a:ahLst/>
            <a:cxnLst/>
            <a:rect l="l" t="t" r="r" b="b"/>
            <a:pathLst>
              <a:path w="15340" h="19816" extrusionOk="0">
                <a:moveTo>
                  <a:pt x="10681" y="642"/>
                </a:moveTo>
                <a:cubicBezTo>
                  <a:pt x="10567" y="642"/>
                  <a:pt x="10439" y="711"/>
                  <a:pt x="10443" y="872"/>
                </a:cubicBezTo>
                <a:cubicBezTo>
                  <a:pt x="10445" y="1032"/>
                  <a:pt x="10533" y="1127"/>
                  <a:pt x="10730" y="1127"/>
                </a:cubicBezTo>
                <a:cubicBezTo>
                  <a:pt x="10879" y="1122"/>
                  <a:pt x="10962" y="995"/>
                  <a:pt x="10936" y="856"/>
                </a:cubicBezTo>
                <a:cubicBezTo>
                  <a:pt x="10920" y="768"/>
                  <a:pt x="10790" y="649"/>
                  <a:pt x="10702" y="643"/>
                </a:cubicBezTo>
                <a:cubicBezTo>
                  <a:pt x="10695" y="642"/>
                  <a:pt x="10688" y="642"/>
                  <a:pt x="10681" y="642"/>
                </a:cubicBezTo>
                <a:close/>
                <a:moveTo>
                  <a:pt x="9153" y="1"/>
                </a:moveTo>
                <a:cubicBezTo>
                  <a:pt x="9149" y="1"/>
                  <a:pt x="9145" y="1"/>
                  <a:pt x="9141" y="1"/>
                </a:cubicBezTo>
                <a:cubicBezTo>
                  <a:pt x="8731" y="12"/>
                  <a:pt x="8557" y="221"/>
                  <a:pt x="8560" y="693"/>
                </a:cubicBezTo>
                <a:cubicBezTo>
                  <a:pt x="8560" y="1033"/>
                  <a:pt x="8865" y="1307"/>
                  <a:pt x="9254" y="1307"/>
                </a:cubicBezTo>
                <a:cubicBezTo>
                  <a:pt x="9257" y="1307"/>
                  <a:pt x="9261" y="1307"/>
                  <a:pt x="9264" y="1307"/>
                </a:cubicBezTo>
                <a:cubicBezTo>
                  <a:pt x="9482" y="1303"/>
                  <a:pt x="9757" y="1046"/>
                  <a:pt x="9753" y="645"/>
                </a:cubicBezTo>
                <a:cubicBezTo>
                  <a:pt x="9748" y="292"/>
                  <a:pt x="9477" y="1"/>
                  <a:pt x="9153" y="1"/>
                </a:cubicBezTo>
                <a:close/>
                <a:moveTo>
                  <a:pt x="14431" y="1648"/>
                </a:moveTo>
                <a:cubicBezTo>
                  <a:pt x="14289" y="1648"/>
                  <a:pt x="14168" y="1806"/>
                  <a:pt x="14168" y="1963"/>
                </a:cubicBezTo>
                <a:cubicBezTo>
                  <a:pt x="14168" y="2138"/>
                  <a:pt x="14286" y="2255"/>
                  <a:pt x="14459" y="2255"/>
                </a:cubicBezTo>
                <a:cubicBezTo>
                  <a:pt x="14462" y="2255"/>
                  <a:pt x="14466" y="2255"/>
                  <a:pt x="14469" y="2255"/>
                </a:cubicBezTo>
                <a:cubicBezTo>
                  <a:pt x="14659" y="2250"/>
                  <a:pt x="14791" y="2090"/>
                  <a:pt x="14777" y="1866"/>
                </a:cubicBezTo>
                <a:cubicBezTo>
                  <a:pt x="14766" y="1662"/>
                  <a:pt x="14589" y="1669"/>
                  <a:pt x="14457" y="1650"/>
                </a:cubicBezTo>
                <a:cubicBezTo>
                  <a:pt x="14449" y="1649"/>
                  <a:pt x="14440" y="1648"/>
                  <a:pt x="14431" y="1648"/>
                </a:cubicBezTo>
                <a:close/>
                <a:moveTo>
                  <a:pt x="11330" y="2609"/>
                </a:moveTo>
                <a:cubicBezTo>
                  <a:pt x="11277" y="2674"/>
                  <a:pt x="11189" y="2732"/>
                  <a:pt x="11175" y="2804"/>
                </a:cubicBezTo>
                <a:cubicBezTo>
                  <a:pt x="11166" y="2857"/>
                  <a:pt x="11249" y="2927"/>
                  <a:pt x="11328" y="3045"/>
                </a:cubicBezTo>
                <a:cubicBezTo>
                  <a:pt x="11418" y="2933"/>
                  <a:pt x="11520" y="2859"/>
                  <a:pt x="11506" y="2813"/>
                </a:cubicBezTo>
                <a:lnTo>
                  <a:pt x="11504" y="2811"/>
                </a:lnTo>
                <a:cubicBezTo>
                  <a:pt x="11485" y="2734"/>
                  <a:pt x="11393" y="2676"/>
                  <a:pt x="11330" y="2609"/>
                </a:cubicBezTo>
                <a:close/>
                <a:moveTo>
                  <a:pt x="6848" y="4733"/>
                </a:moveTo>
                <a:cubicBezTo>
                  <a:pt x="6626" y="4733"/>
                  <a:pt x="6465" y="4893"/>
                  <a:pt x="6452" y="5139"/>
                </a:cubicBezTo>
                <a:cubicBezTo>
                  <a:pt x="6440" y="5343"/>
                  <a:pt x="6616" y="5528"/>
                  <a:pt x="6829" y="5537"/>
                </a:cubicBezTo>
                <a:cubicBezTo>
                  <a:pt x="6839" y="5538"/>
                  <a:pt x="6848" y="5538"/>
                  <a:pt x="6857" y="5538"/>
                </a:cubicBezTo>
                <a:cubicBezTo>
                  <a:pt x="7106" y="5538"/>
                  <a:pt x="7272" y="5385"/>
                  <a:pt x="7288" y="5136"/>
                </a:cubicBezTo>
                <a:cubicBezTo>
                  <a:pt x="7297" y="4984"/>
                  <a:pt x="7047" y="4743"/>
                  <a:pt x="6866" y="4733"/>
                </a:cubicBezTo>
                <a:cubicBezTo>
                  <a:pt x="6860" y="4733"/>
                  <a:pt x="6854" y="4733"/>
                  <a:pt x="6848" y="4733"/>
                </a:cubicBezTo>
                <a:close/>
                <a:moveTo>
                  <a:pt x="7995" y="6924"/>
                </a:moveTo>
                <a:cubicBezTo>
                  <a:pt x="7987" y="6924"/>
                  <a:pt x="7958" y="6938"/>
                  <a:pt x="7932" y="6948"/>
                </a:cubicBezTo>
                <a:lnTo>
                  <a:pt x="8041" y="7045"/>
                </a:lnTo>
                <a:cubicBezTo>
                  <a:pt x="7971" y="7098"/>
                  <a:pt x="7911" y="7129"/>
                  <a:pt x="7874" y="7177"/>
                </a:cubicBezTo>
                <a:cubicBezTo>
                  <a:pt x="7853" y="7203"/>
                  <a:pt x="7860" y="7263"/>
                  <a:pt x="7876" y="7298"/>
                </a:cubicBezTo>
                <a:cubicBezTo>
                  <a:pt x="7883" y="7312"/>
                  <a:pt x="7927" y="7325"/>
                  <a:pt x="7953" y="7325"/>
                </a:cubicBezTo>
                <a:cubicBezTo>
                  <a:pt x="7960" y="7325"/>
                  <a:pt x="7966" y="7324"/>
                  <a:pt x="7969" y="7321"/>
                </a:cubicBezTo>
                <a:cubicBezTo>
                  <a:pt x="8027" y="7254"/>
                  <a:pt x="8106" y="7184"/>
                  <a:pt x="8120" y="7108"/>
                </a:cubicBezTo>
                <a:cubicBezTo>
                  <a:pt x="8129" y="7054"/>
                  <a:pt x="8043" y="6983"/>
                  <a:pt x="7997" y="6925"/>
                </a:cubicBezTo>
                <a:cubicBezTo>
                  <a:pt x="7997" y="6924"/>
                  <a:pt x="7996" y="6924"/>
                  <a:pt x="7995" y="6924"/>
                </a:cubicBezTo>
                <a:close/>
                <a:moveTo>
                  <a:pt x="13031" y="8086"/>
                </a:moveTo>
                <a:cubicBezTo>
                  <a:pt x="13023" y="8086"/>
                  <a:pt x="13015" y="8087"/>
                  <a:pt x="13007" y="8088"/>
                </a:cubicBezTo>
                <a:cubicBezTo>
                  <a:pt x="12915" y="8097"/>
                  <a:pt x="12834" y="8208"/>
                  <a:pt x="12746" y="8275"/>
                </a:cubicBezTo>
                <a:cubicBezTo>
                  <a:pt x="12743" y="8308"/>
                  <a:pt x="12743" y="8340"/>
                  <a:pt x="12743" y="8373"/>
                </a:cubicBezTo>
                <a:cubicBezTo>
                  <a:pt x="12831" y="8437"/>
                  <a:pt x="12912" y="8542"/>
                  <a:pt x="13010" y="8558"/>
                </a:cubicBezTo>
                <a:cubicBezTo>
                  <a:pt x="13024" y="8561"/>
                  <a:pt x="13038" y="8562"/>
                  <a:pt x="13052" y="8562"/>
                </a:cubicBezTo>
                <a:cubicBezTo>
                  <a:pt x="13165" y="8562"/>
                  <a:pt x="13246" y="8470"/>
                  <a:pt x="13248" y="8338"/>
                </a:cubicBezTo>
                <a:cubicBezTo>
                  <a:pt x="13250" y="8194"/>
                  <a:pt x="13160" y="8086"/>
                  <a:pt x="13031" y="8086"/>
                </a:cubicBezTo>
                <a:close/>
                <a:moveTo>
                  <a:pt x="4679" y="7798"/>
                </a:moveTo>
                <a:cubicBezTo>
                  <a:pt x="4678" y="7798"/>
                  <a:pt x="4676" y="7798"/>
                  <a:pt x="4675" y="7798"/>
                </a:cubicBezTo>
                <a:cubicBezTo>
                  <a:pt x="4439" y="7803"/>
                  <a:pt x="4316" y="7930"/>
                  <a:pt x="4318" y="8164"/>
                </a:cubicBezTo>
                <a:cubicBezTo>
                  <a:pt x="4321" y="8367"/>
                  <a:pt x="4489" y="8572"/>
                  <a:pt x="4646" y="8572"/>
                </a:cubicBezTo>
                <a:cubicBezTo>
                  <a:pt x="4649" y="8572"/>
                  <a:pt x="4652" y="8572"/>
                  <a:pt x="4654" y="8572"/>
                </a:cubicBezTo>
                <a:cubicBezTo>
                  <a:pt x="4904" y="8558"/>
                  <a:pt x="5027" y="8414"/>
                  <a:pt x="5023" y="8139"/>
                </a:cubicBezTo>
                <a:cubicBezTo>
                  <a:pt x="5020" y="7950"/>
                  <a:pt x="4867" y="7798"/>
                  <a:pt x="4679" y="7798"/>
                </a:cubicBezTo>
                <a:close/>
                <a:moveTo>
                  <a:pt x="9414" y="7409"/>
                </a:moveTo>
                <a:cubicBezTo>
                  <a:pt x="9091" y="7409"/>
                  <a:pt x="8751" y="7681"/>
                  <a:pt x="8738" y="7962"/>
                </a:cubicBezTo>
                <a:cubicBezTo>
                  <a:pt x="8720" y="8301"/>
                  <a:pt x="8914" y="8562"/>
                  <a:pt x="9206" y="8576"/>
                </a:cubicBezTo>
                <a:cubicBezTo>
                  <a:pt x="9213" y="8577"/>
                  <a:pt x="9220" y="8577"/>
                  <a:pt x="9227" y="8577"/>
                </a:cubicBezTo>
                <a:cubicBezTo>
                  <a:pt x="9501" y="8577"/>
                  <a:pt x="9908" y="8316"/>
                  <a:pt x="9892" y="8011"/>
                </a:cubicBezTo>
                <a:cubicBezTo>
                  <a:pt x="9908" y="7738"/>
                  <a:pt x="9688" y="7430"/>
                  <a:pt x="9463" y="7411"/>
                </a:cubicBezTo>
                <a:cubicBezTo>
                  <a:pt x="9447" y="7410"/>
                  <a:pt x="9430" y="7409"/>
                  <a:pt x="9414" y="7409"/>
                </a:cubicBezTo>
                <a:close/>
                <a:moveTo>
                  <a:pt x="9769" y="9112"/>
                </a:moveTo>
                <a:cubicBezTo>
                  <a:pt x="9643" y="9112"/>
                  <a:pt x="9545" y="9316"/>
                  <a:pt x="9565" y="9540"/>
                </a:cubicBezTo>
                <a:cubicBezTo>
                  <a:pt x="9570" y="9591"/>
                  <a:pt x="9635" y="9672"/>
                  <a:pt x="9683" y="9681"/>
                </a:cubicBezTo>
                <a:cubicBezTo>
                  <a:pt x="9688" y="9682"/>
                  <a:pt x="9693" y="9683"/>
                  <a:pt x="9698" y="9683"/>
                </a:cubicBezTo>
                <a:cubicBezTo>
                  <a:pt x="9819" y="9683"/>
                  <a:pt x="10037" y="9445"/>
                  <a:pt x="10068" y="9271"/>
                </a:cubicBezTo>
                <a:cubicBezTo>
                  <a:pt x="9975" y="9216"/>
                  <a:pt x="9887" y="9130"/>
                  <a:pt x="9790" y="9114"/>
                </a:cubicBezTo>
                <a:cubicBezTo>
                  <a:pt x="9783" y="9113"/>
                  <a:pt x="9776" y="9112"/>
                  <a:pt x="9769" y="9112"/>
                </a:cubicBezTo>
                <a:close/>
                <a:moveTo>
                  <a:pt x="3456" y="9931"/>
                </a:moveTo>
                <a:cubicBezTo>
                  <a:pt x="3446" y="9931"/>
                  <a:pt x="3436" y="9931"/>
                  <a:pt x="3426" y="9931"/>
                </a:cubicBezTo>
                <a:cubicBezTo>
                  <a:pt x="3413" y="9959"/>
                  <a:pt x="3406" y="9989"/>
                  <a:pt x="3408" y="10017"/>
                </a:cubicBezTo>
                <a:cubicBezTo>
                  <a:pt x="3468" y="10047"/>
                  <a:pt x="3531" y="10084"/>
                  <a:pt x="3596" y="10084"/>
                </a:cubicBezTo>
                <a:cubicBezTo>
                  <a:pt x="3651" y="10084"/>
                  <a:pt x="3707" y="10040"/>
                  <a:pt x="3762" y="10017"/>
                </a:cubicBezTo>
                <a:cubicBezTo>
                  <a:pt x="3760" y="10003"/>
                  <a:pt x="3758" y="9987"/>
                  <a:pt x="3755" y="9973"/>
                </a:cubicBezTo>
                <a:lnTo>
                  <a:pt x="3753" y="9971"/>
                </a:lnTo>
                <a:cubicBezTo>
                  <a:pt x="3702" y="9962"/>
                  <a:pt x="3651" y="9950"/>
                  <a:pt x="3600" y="9943"/>
                </a:cubicBezTo>
                <a:cubicBezTo>
                  <a:pt x="3552" y="9935"/>
                  <a:pt x="3504" y="9931"/>
                  <a:pt x="3456" y="9931"/>
                </a:cubicBezTo>
                <a:close/>
                <a:moveTo>
                  <a:pt x="6448" y="10117"/>
                </a:moveTo>
                <a:cubicBezTo>
                  <a:pt x="6411" y="10117"/>
                  <a:pt x="6329" y="10207"/>
                  <a:pt x="6218" y="10288"/>
                </a:cubicBezTo>
                <a:cubicBezTo>
                  <a:pt x="6345" y="10386"/>
                  <a:pt x="6415" y="10476"/>
                  <a:pt x="6493" y="10485"/>
                </a:cubicBezTo>
                <a:cubicBezTo>
                  <a:pt x="6495" y="10485"/>
                  <a:pt x="6496" y="10485"/>
                  <a:pt x="6497" y="10485"/>
                </a:cubicBezTo>
                <a:cubicBezTo>
                  <a:pt x="6550" y="10485"/>
                  <a:pt x="6615" y="10380"/>
                  <a:pt x="6674" y="10323"/>
                </a:cubicBezTo>
                <a:cubicBezTo>
                  <a:pt x="6605" y="10251"/>
                  <a:pt x="6542" y="10163"/>
                  <a:pt x="6456" y="10119"/>
                </a:cubicBezTo>
                <a:cubicBezTo>
                  <a:pt x="6454" y="10118"/>
                  <a:pt x="6451" y="10117"/>
                  <a:pt x="6448" y="10117"/>
                </a:cubicBezTo>
                <a:close/>
                <a:moveTo>
                  <a:pt x="8584" y="10569"/>
                </a:moveTo>
                <a:cubicBezTo>
                  <a:pt x="8580" y="10569"/>
                  <a:pt x="8576" y="10570"/>
                  <a:pt x="8571" y="10571"/>
                </a:cubicBezTo>
                <a:cubicBezTo>
                  <a:pt x="8509" y="10585"/>
                  <a:pt x="8418" y="10677"/>
                  <a:pt x="8425" y="10726"/>
                </a:cubicBezTo>
                <a:cubicBezTo>
                  <a:pt x="8432" y="10784"/>
                  <a:pt x="8525" y="10872"/>
                  <a:pt x="8585" y="10877"/>
                </a:cubicBezTo>
                <a:cubicBezTo>
                  <a:pt x="8586" y="10877"/>
                  <a:pt x="8587" y="10877"/>
                  <a:pt x="8587" y="10877"/>
                </a:cubicBezTo>
                <a:cubicBezTo>
                  <a:pt x="8642" y="10877"/>
                  <a:pt x="8702" y="10787"/>
                  <a:pt x="8812" y="10696"/>
                </a:cubicBezTo>
                <a:cubicBezTo>
                  <a:pt x="8702" y="10636"/>
                  <a:pt x="8634" y="10569"/>
                  <a:pt x="8584" y="10569"/>
                </a:cubicBezTo>
                <a:close/>
                <a:moveTo>
                  <a:pt x="9968" y="10006"/>
                </a:moveTo>
                <a:cubicBezTo>
                  <a:pt x="9914" y="10006"/>
                  <a:pt x="9865" y="10035"/>
                  <a:pt x="9811" y="10080"/>
                </a:cubicBezTo>
                <a:cubicBezTo>
                  <a:pt x="9635" y="10226"/>
                  <a:pt x="9706" y="10406"/>
                  <a:pt x="9732" y="10582"/>
                </a:cubicBezTo>
                <a:cubicBezTo>
                  <a:pt x="9773" y="10835"/>
                  <a:pt x="9834" y="10893"/>
                  <a:pt x="10070" y="10893"/>
                </a:cubicBezTo>
                <a:cubicBezTo>
                  <a:pt x="10074" y="10893"/>
                  <a:pt x="10079" y="10893"/>
                  <a:pt x="10084" y="10893"/>
                </a:cubicBezTo>
                <a:cubicBezTo>
                  <a:pt x="10334" y="10890"/>
                  <a:pt x="10473" y="10710"/>
                  <a:pt x="10427" y="10462"/>
                </a:cubicBezTo>
                <a:cubicBezTo>
                  <a:pt x="10390" y="10263"/>
                  <a:pt x="10244" y="10168"/>
                  <a:pt x="10098" y="10057"/>
                </a:cubicBezTo>
                <a:cubicBezTo>
                  <a:pt x="10050" y="10021"/>
                  <a:pt x="10008" y="10006"/>
                  <a:pt x="9968" y="10006"/>
                </a:cubicBezTo>
                <a:close/>
                <a:moveTo>
                  <a:pt x="9536" y="11164"/>
                </a:moveTo>
                <a:cubicBezTo>
                  <a:pt x="9384" y="11164"/>
                  <a:pt x="9222" y="11313"/>
                  <a:pt x="9215" y="11458"/>
                </a:cubicBezTo>
                <a:cubicBezTo>
                  <a:pt x="9204" y="11662"/>
                  <a:pt x="9391" y="11812"/>
                  <a:pt x="9702" y="11829"/>
                </a:cubicBezTo>
                <a:cubicBezTo>
                  <a:pt x="9715" y="11831"/>
                  <a:pt x="9727" y="11831"/>
                  <a:pt x="9739" y="11831"/>
                </a:cubicBezTo>
                <a:cubicBezTo>
                  <a:pt x="9846" y="11831"/>
                  <a:pt x="9920" y="11757"/>
                  <a:pt x="9929" y="11613"/>
                </a:cubicBezTo>
                <a:cubicBezTo>
                  <a:pt x="9938" y="11467"/>
                  <a:pt x="9674" y="11166"/>
                  <a:pt x="9540" y="11164"/>
                </a:cubicBezTo>
                <a:cubicBezTo>
                  <a:pt x="9538" y="11164"/>
                  <a:pt x="9537" y="11164"/>
                  <a:pt x="9536" y="11164"/>
                </a:cubicBezTo>
                <a:close/>
                <a:moveTo>
                  <a:pt x="12308" y="11587"/>
                </a:moveTo>
                <a:cubicBezTo>
                  <a:pt x="12307" y="11587"/>
                  <a:pt x="12306" y="11587"/>
                  <a:pt x="12305" y="11588"/>
                </a:cubicBezTo>
                <a:cubicBezTo>
                  <a:pt x="12241" y="11613"/>
                  <a:pt x="12185" y="11660"/>
                  <a:pt x="12146" y="11717"/>
                </a:cubicBezTo>
                <a:cubicBezTo>
                  <a:pt x="12136" y="11734"/>
                  <a:pt x="12210" y="11803"/>
                  <a:pt x="12268" y="11882"/>
                </a:cubicBezTo>
                <a:cubicBezTo>
                  <a:pt x="12333" y="11808"/>
                  <a:pt x="12396" y="11764"/>
                  <a:pt x="12407" y="11708"/>
                </a:cubicBezTo>
                <a:lnTo>
                  <a:pt x="12407" y="11706"/>
                </a:lnTo>
                <a:cubicBezTo>
                  <a:pt x="12414" y="11675"/>
                  <a:pt x="12330" y="11587"/>
                  <a:pt x="12308" y="11587"/>
                </a:cubicBezTo>
                <a:close/>
                <a:moveTo>
                  <a:pt x="10149" y="11887"/>
                </a:moveTo>
                <a:cubicBezTo>
                  <a:pt x="10135" y="11921"/>
                  <a:pt x="10121" y="11956"/>
                  <a:pt x="10109" y="11988"/>
                </a:cubicBezTo>
                <a:lnTo>
                  <a:pt x="10295" y="12104"/>
                </a:lnTo>
                <a:lnTo>
                  <a:pt x="10348" y="11942"/>
                </a:lnTo>
                <a:lnTo>
                  <a:pt x="10149" y="11887"/>
                </a:lnTo>
                <a:close/>
                <a:moveTo>
                  <a:pt x="2407" y="12322"/>
                </a:moveTo>
                <a:cubicBezTo>
                  <a:pt x="2365" y="12322"/>
                  <a:pt x="2296" y="12383"/>
                  <a:pt x="2284" y="12429"/>
                </a:cubicBezTo>
                <a:cubicBezTo>
                  <a:pt x="2275" y="12466"/>
                  <a:pt x="2338" y="12521"/>
                  <a:pt x="2386" y="12595"/>
                </a:cubicBezTo>
                <a:cubicBezTo>
                  <a:pt x="2454" y="12524"/>
                  <a:pt x="2525" y="12482"/>
                  <a:pt x="2523" y="12440"/>
                </a:cubicBezTo>
                <a:lnTo>
                  <a:pt x="2523" y="12438"/>
                </a:lnTo>
                <a:cubicBezTo>
                  <a:pt x="2521" y="12394"/>
                  <a:pt x="2451" y="12322"/>
                  <a:pt x="2410" y="12322"/>
                </a:cubicBezTo>
                <a:cubicBezTo>
                  <a:pt x="2409" y="12322"/>
                  <a:pt x="2408" y="12322"/>
                  <a:pt x="2407" y="12322"/>
                </a:cubicBezTo>
                <a:close/>
                <a:moveTo>
                  <a:pt x="10668" y="12586"/>
                </a:moveTo>
                <a:cubicBezTo>
                  <a:pt x="10665" y="12586"/>
                  <a:pt x="10662" y="12586"/>
                  <a:pt x="10658" y="12586"/>
                </a:cubicBezTo>
                <a:cubicBezTo>
                  <a:pt x="10499" y="12591"/>
                  <a:pt x="10376" y="12646"/>
                  <a:pt x="10371" y="12778"/>
                </a:cubicBezTo>
                <a:cubicBezTo>
                  <a:pt x="10374" y="12998"/>
                  <a:pt x="10496" y="13128"/>
                  <a:pt x="10654" y="13133"/>
                </a:cubicBezTo>
                <a:cubicBezTo>
                  <a:pt x="10657" y="13133"/>
                  <a:pt x="10660" y="13133"/>
                  <a:pt x="10663" y="13133"/>
                </a:cubicBezTo>
                <a:cubicBezTo>
                  <a:pt x="10819" y="13133"/>
                  <a:pt x="10948" y="13024"/>
                  <a:pt x="10943" y="12894"/>
                </a:cubicBezTo>
                <a:cubicBezTo>
                  <a:pt x="10937" y="12706"/>
                  <a:pt x="10834" y="12586"/>
                  <a:pt x="10668" y="12586"/>
                </a:cubicBezTo>
                <a:close/>
                <a:moveTo>
                  <a:pt x="1916" y="12776"/>
                </a:moveTo>
                <a:cubicBezTo>
                  <a:pt x="1870" y="12776"/>
                  <a:pt x="1825" y="12783"/>
                  <a:pt x="1782" y="12795"/>
                </a:cubicBezTo>
                <a:cubicBezTo>
                  <a:pt x="1710" y="12813"/>
                  <a:pt x="1652" y="12885"/>
                  <a:pt x="1590" y="12934"/>
                </a:cubicBezTo>
                <a:cubicBezTo>
                  <a:pt x="1407" y="13073"/>
                  <a:pt x="1386" y="13237"/>
                  <a:pt x="1532" y="13413"/>
                </a:cubicBezTo>
                <a:cubicBezTo>
                  <a:pt x="1594" y="13490"/>
                  <a:pt x="1683" y="13532"/>
                  <a:pt x="1773" y="13532"/>
                </a:cubicBezTo>
                <a:cubicBezTo>
                  <a:pt x="1856" y="13532"/>
                  <a:pt x="1940" y="13497"/>
                  <a:pt x="2004" y="13420"/>
                </a:cubicBezTo>
                <a:cubicBezTo>
                  <a:pt x="2097" y="13311"/>
                  <a:pt x="2139" y="13161"/>
                  <a:pt x="2210" y="13012"/>
                </a:cubicBezTo>
                <a:cubicBezTo>
                  <a:pt x="2155" y="12924"/>
                  <a:pt x="2127" y="12825"/>
                  <a:pt x="2067" y="12802"/>
                </a:cubicBezTo>
                <a:cubicBezTo>
                  <a:pt x="2018" y="12784"/>
                  <a:pt x="1967" y="12776"/>
                  <a:pt x="1916" y="12776"/>
                </a:cubicBezTo>
                <a:close/>
                <a:moveTo>
                  <a:pt x="12317" y="13472"/>
                </a:moveTo>
                <a:cubicBezTo>
                  <a:pt x="12310" y="13472"/>
                  <a:pt x="12302" y="13473"/>
                  <a:pt x="12294" y="13473"/>
                </a:cubicBezTo>
                <a:cubicBezTo>
                  <a:pt x="12171" y="13483"/>
                  <a:pt x="12078" y="13529"/>
                  <a:pt x="12095" y="13668"/>
                </a:cubicBezTo>
                <a:cubicBezTo>
                  <a:pt x="12108" y="13790"/>
                  <a:pt x="12113" y="13932"/>
                  <a:pt x="12359" y="13932"/>
                </a:cubicBezTo>
                <a:cubicBezTo>
                  <a:pt x="12365" y="13932"/>
                  <a:pt x="12371" y="13932"/>
                  <a:pt x="12377" y="13932"/>
                </a:cubicBezTo>
                <a:cubicBezTo>
                  <a:pt x="12414" y="13876"/>
                  <a:pt x="12514" y="13791"/>
                  <a:pt x="12523" y="13693"/>
                </a:cubicBezTo>
                <a:cubicBezTo>
                  <a:pt x="12534" y="13577"/>
                  <a:pt x="12464" y="13472"/>
                  <a:pt x="12317" y="13472"/>
                </a:cubicBezTo>
                <a:close/>
                <a:moveTo>
                  <a:pt x="14325" y="13432"/>
                </a:moveTo>
                <a:cubicBezTo>
                  <a:pt x="14154" y="13432"/>
                  <a:pt x="13936" y="13605"/>
                  <a:pt x="13934" y="13744"/>
                </a:cubicBezTo>
                <a:cubicBezTo>
                  <a:pt x="13929" y="13957"/>
                  <a:pt x="14059" y="14078"/>
                  <a:pt x="14298" y="14080"/>
                </a:cubicBezTo>
                <a:cubicBezTo>
                  <a:pt x="14301" y="14080"/>
                  <a:pt x="14304" y="14080"/>
                  <a:pt x="14307" y="14080"/>
                </a:cubicBezTo>
                <a:cubicBezTo>
                  <a:pt x="14497" y="14080"/>
                  <a:pt x="14645" y="13945"/>
                  <a:pt x="14647" y="13772"/>
                </a:cubicBezTo>
                <a:lnTo>
                  <a:pt x="14645" y="13772"/>
                </a:lnTo>
                <a:cubicBezTo>
                  <a:pt x="14645" y="13578"/>
                  <a:pt x="14511" y="13432"/>
                  <a:pt x="14325" y="13432"/>
                </a:cubicBezTo>
                <a:close/>
                <a:moveTo>
                  <a:pt x="8489" y="14230"/>
                </a:moveTo>
                <a:cubicBezTo>
                  <a:pt x="8434" y="14230"/>
                  <a:pt x="8310" y="14340"/>
                  <a:pt x="8310" y="14395"/>
                </a:cubicBezTo>
                <a:cubicBezTo>
                  <a:pt x="8310" y="14474"/>
                  <a:pt x="8407" y="14550"/>
                  <a:pt x="8500" y="14680"/>
                </a:cubicBezTo>
                <a:cubicBezTo>
                  <a:pt x="8594" y="14560"/>
                  <a:pt x="8696" y="14479"/>
                  <a:pt x="8683" y="14432"/>
                </a:cubicBezTo>
                <a:cubicBezTo>
                  <a:pt x="8657" y="14351"/>
                  <a:pt x="8574" y="14252"/>
                  <a:pt x="8497" y="14231"/>
                </a:cubicBezTo>
                <a:cubicBezTo>
                  <a:pt x="8495" y="14230"/>
                  <a:pt x="8492" y="14230"/>
                  <a:pt x="8489" y="14230"/>
                </a:cubicBezTo>
                <a:close/>
                <a:moveTo>
                  <a:pt x="4902" y="14342"/>
                </a:moveTo>
                <a:cubicBezTo>
                  <a:pt x="4899" y="14342"/>
                  <a:pt x="4895" y="14342"/>
                  <a:pt x="4890" y="14342"/>
                </a:cubicBezTo>
                <a:cubicBezTo>
                  <a:pt x="4754" y="14347"/>
                  <a:pt x="4670" y="14409"/>
                  <a:pt x="4670" y="14625"/>
                </a:cubicBezTo>
                <a:cubicBezTo>
                  <a:pt x="4714" y="14657"/>
                  <a:pt x="4784" y="14752"/>
                  <a:pt x="4865" y="14764"/>
                </a:cubicBezTo>
                <a:cubicBezTo>
                  <a:pt x="4879" y="14766"/>
                  <a:pt x="4892" y="14767"/>
                  <a:pt x="4905" y="14767"/>
                </a:cubicBezTo>
                <a:cubicBezTo>
                  <a:pt x="5024" y="14767"/>
                  <a:pt x="5092" y="14671"/>
                  <a:pt x="5092" y="14539"/>
                </a:cubicBezTo>
                <a:cubicBezTo>
                  <a:pt x="5092" y="14415"/>
                  <a:pt x="5031" y="14342"/>
                  <a:pt x="4902" y="14342"/>
                </a:cubicBezTo>
                <a:close/>
                <a:moveTo>
                  <a:pt x="274" y="16184"/>
                </a:moveTo>
                <a:cubicBezTo>
                  <a:pt x="220" y="16184"/>
                  <a:pt x="170" y="16229"/>
                  <a:pt x="121" y="16265"/>
                </a:cubicBezTo>
                <a:cubicBezTo>
                  <a:pt x="77" y="16304"/>
                  <a:pt x="38" y="16343"/>
                  <a:pt x="0" y="16387"/>
                </a:cubicBezTo>
                <a:lnTo>
                  <a:pt x="0" y="16475"/>
                </a:lnTo>
                <a:cubicBezTo>
                  <a:pt x="35" y="16508"/>
                  <a:pt x="70" y="16566"/>
                  <a:pt x="105" y="16566"/>
                </a:cubicBezTo>
                <a:cubicBezTo>
                  <a:pt x="136" y="16567"/>
                  <a:pt x="170" y="16568"/>
                  <a:pt x="204" y="16568"/>
                </a:cubicBezTo>
                <a:cubicBezTo>
                  <a:pt x="277" y="16568"/>
                  <a:pt x="350" y="16561"/>
                  <a:pt x="399" y="16526"/>
                </a:cubicBezTo>
                <a:cubicBezTo>
                  <a:pt x="505" y="16452"/>
                  <a:pt x="459" y="16339"/>
                  <a:pt x="380" y="16246"/>
                </a:cubicBezTo>
                <a:cubicBezTo>
                  <a:pt x="343" y="16200"/>
                  <a:pt x="308" y="16184"/>
                  <a:pt x="274" y="16184"/>
                </a:cubicBezTo>
                <a:close/>
                <a:moveTo>
                  <a:pt x="12273" y="17365"/>
                </a:moveTo>
                <a:cubicBezTo>
                  <a:pt x="12272" y="17365"/>
                  <a:pt x="12272" y="17365"/>
                  <a:pt x="12271" y="17365"/>
                </a:cubicBezTo>
                <a:cubicBezTo>
                  <a:pt x="12206" y="17383"/>
                  <a:pt x="12153" y="17448"/>
                  <a:pt x="12095" y="17495"/>
                </a:cubicBezTo>
                <a:lnTo>
                  <a:pt x="12259" y="17701"/>
                </a:lnTo>
                <a:cubicBezTo>
                  <a:pt x="12319" y="17613"/>
                  <a:pt x="12389" y="17560"/>
                  <a:pt x="12382" y="17511"/>
                </a:cubicBezTo>
                <a:cubicBezTo>
                  <a:pt x="12377" y="17457"/>
                  <a:pt x="12302" y="17365"/>
                  <a:pt x="12273" y="17365"/>
                </a:cubicBezTo>
                <a:close/>
                <a:moveTo>
                  <a:pt x="14793" y="17460"/>
                </a:moveTo>
                <a:cubicBezTo>
                  <a:pt x="14789" y="17460"/>
                  <a:pt x="14785" y="17460"/>
                  <a:pt x="14782" y="17460"/>
                </a:cubicBezTo>
                <a:cubicBezTo>
                  <a:pt x="14460" y="17469"/>
                  <a:pt x="14242" y="17657"/>
                  <a:pt x="14251" y="17930"/>
                </a:cubicBezTo>
                <a:cubicBezTo>
                  <a:pt x="14260" y="18173"/>
                  <a:pt x="14531" y="18515"/>
                  <a:pt x="14753" y="18515"/>
                </a:cubicBezTo>
                <a:cubicBezTo>
                  <a:pt x="14766" y="18515"/>
                  <a:pt x="14778" y="18514"/>
                  <a:pt x="14791" y="18512"/>
                </a:cubicBezTo>
                <a:cubicBezTo>
                  <a:pt x="15053" y="18509"/>
                  <a:pt x="15333" y="18285"/>
                  <a:pt x="15335" y="18078"/>
                </a:cubicBezTo>
                <a:cubicBezTo>
                  <a:pt x="15340" y="17781"/>
                  <a:pt x="15054" y="17460"/>
                  <a:pt x="14793" y="17460"/>
                </a:cubicBezTo>
                <a:close/>
                <a:moveTo>
                  <a:pt x="13623" y="18340"/>
                </a:moveTo>
                <a:cubicBezTo>
                  <a:pt x="13622" y="18340"/>
                  <a:pt x="13620" y="18340"/>
                  <a:pt x="13619" y="18340"/>
                </a:cubicBezTo>
                <a:cubicBezTo>
                  <a:pt x="13538" y="18352"/>
                  <a:pt x="13434" y="18447"/>
                  <a:pt x="13408" y="18525"/>
                </a:cubicBezTo>
                <a:cubicBezTo>
                  <a:pt x="13390" y="18588"/>
                  <a:pt x="13480" y="18683"/>
                  <a:pt x="13524" y="18762"/>
                </a:cubicBezTo>
                <a:lnTo>
                  <a:pt x="13630" y="18771"/>
                </a:lnTo>
                <a:cubicBezTo>
                  <a:pt x="13691" y="18690"/>
                  <a:pt x="13793" y="18611"/>
                  <a:pt x="13797" y="18528"/>
                </a:cubicBezTo>
                <a:cubicBezTo>
                  <a:pt x="13802" y="18467"/>
                  <a:pt x="13681" y="18340"/>
                  <a:pt x="13623" y="18340"/>
                </a:cubicBezTo>
                <a:close/>
                <a:moveTo>
                  <a:pt x="10486" y="19293"/>
                </a:moveTo>
                <a:cubicBezTo>
                  <a:pt x="10473" y="19293"/>
                  <a:pt x="10459" y="19295"/>
                  <a:pt x="10445" y="19297"/>
                </a:cubicBezTo>
                <a:cubicBezTo>
                  <a:pt x="10346" y="19313"/>
                  <a:pt x="10260" y="19431"/>
                  <a:pt x="10123" y="19538"/>
                </a:cubicBezTo>
                <a:cubicBezTo>
                  <a:pt x="10248" y="19663"/>
                  <a:pt x="10313" y="19786"/>
                  <a:pt x="10404" y="19809"/>
                </a:cubicBezTo>
                <a:cubicBezTo>
                  <a:pt x="10420" y="19813"/>
                  <a:pt x="10437" y="19815"/>
                  <a:pt x="10454" y="19815"/>
                </a:cubicBezTo>
                <a:cubicBezTo>
                  <a:pt x="10591" y="19815"/>
                  <a:pt x="10715" y="19680"/>
                  <a:pt x="10705" y="19552"/>
                </a:cubicBezTo>
                <a:cubicBezTo>
                  <a:pt x="10696" y="19406"/>
                  <a:pt x="10617" y="19293"/>
                  <a:pt x="10486" y="192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 rot="10800000" flipH="1">
            <a:off x="8576476" y="-195511"/>
            <a:ext cx="725425" cy="2141360"/>
          </a:xfrm>
          <a:custGeom>
            <a:avLst/>
            <a:gdLst/>
            <a:ahLst/>
            <a:cxnLst/>
            <a:rect l="l" t="t" r="r" b="b"/>
            <a:pathLst>
              <a:path w="5396" h="15928" extrusionOk="0">
                <a:moveTo>
                  <a:pt x="4106" y="1"/>
                </a:moveTo>
                <a:cubicBezTo>
                  <a:pt x="3916" y="1"/>
                  <a:pt x="3718" y="150"/>
                  <a:pt x="3756" y="333"/>
                </a:cubicBezTo>
                <a:lnTo>
                  <a:pt x="4360" y="98"/>
                </a:lnTo>
                <a:lnTo>
                  <a:pt x="4360" y="98"/>
                </a:lnTo>
                <a:cubicBezTo>
                  <a:pt x="4361" y="99"/>
                  <a:pt x="4362" y="100"/>
                  <a:pt x="4364" y="101"/>
                </a:cubicBezTo>
                <a:lnTo>
                  <a:pt x="4364" y="101"/>
                </a:lnTo>
                <a:cubicBezTo>
                  <a:pt x="4413" y="80"/>
                  <a:pt x="4462" y="59"/>
                  <a:pt x="4511" y="39"/>
                </a:cubicBezTo>
                <a:lnTo>
                  <a:pt x="4511" y="39"/>
                </a:lnTo>
                <a:lnTo>
                  <a:pt x="4360" y="98"/>
                </a:lnTo>
                <a:lnTo>
                  <a:pt x="4360" y="98"/>
                </a:lnTo>
                <a:cubicBezTo>
                  <a:pt x="4313" y="62"/>
                  <a:pt x="4262" y="34"/>
                  <a:pt x="4205" y="16"/>
                </a:cubicBezTo>
                <a:cubicBezTo>
                  <a:pt x="4173" y="6"/>
                  <a:pt x="4140" y="1"/>
                  <a:pt x="4106" y="1"/>
                </a:cubicBezTo>
                <a:close/>
                <a:moveTo>
                  <a:pt x="4364" y="101"/>
                </a:moveTo>
                <a:lnTo>
                  <a:pt x="4364" y="101"/>
                </a:lnTo>
                <a:cubicBezTo>
                  <a:pt x="3355" y="531"/>
                  <a:pt x="2269" y="1119"/>
                  <a:pt x="2049" y="2177"/>
                </a:cubicBezTo>
                <a:cubicBezTo>
                  <a:pt x="1942" y="2687"/>
                  <a:pt x="2065" y="3224"/>
                  <a:pt x="1963" y="3734"/>
                </a:cubicBezTo>
                <a:cubicBezTo>
                  <a:pt x="1810" y="4484"/>
                  <a:pt x="1210" y="5047"/>
                  <a:pt x="705" y="5624"/>
                </a:cubicBezTo>
                <a:cubicBezTo>
                  <a:pt x="344" y="6034"/>
                  <a:pt x="1" y="6560"/>
                  <a:pt x="133" y="7090"/>
                </a:cubicBezTo>
                <a:cubicBezTo>
                  <a:pt x="276" y="7665"/>
                  <a:pt x="902" y="7966"/>
                  <a:pt x="1222" y="8464"/>
                </a:cubicBezTo>
                <a:cubicBezTo>
                  <a:pt x="1625" y="9094"/>
                  <a:pt x="1474" y="9916"/>
                  <a:pt x="1275" y="10637"/>
                </a:cubicBezTo>
                <a:cubicBezTo>
                  <a:pt x="1076" y="11355"/>
                  <a:pt x="842" y="12133"/>
                  <a:pt x="1108" y="12830"/>
                </a:cubicBezTo>
                <a:cubicBezTo>
                  <a:pt x="1437" y="13687"/>
                  <a:pt x="2410" y="14128"/>
                  <a:pt x="2857" y="14927"/>
                </a:cubicBezTo>
                <a:cubicBezTo>
                  <a:pt x="3063" y="15295"/>
                  <a:pt x="3202" y="15782"/>
                  <a:pt x="3608" y="15902"/>
                </a:cubicBezTo>
                <a:cubicBezTo>
                  <a:pt x="3665" y="15919"/>
                  <a:pt x="3723" y="15928"/>
                  <a:pt x="3779" y="15928"/>
                </a:cubicBezTo>
                <a:cubicBezTo>
                  <a:pt x="4191" y="15928"/>
                  <a:pt x="4542" y="15486"/>
                  <a:pt x="4701" y="15070"/>
                </a:cubicBezTo>
                <a:cubicBezTo>
                  <a:pt x="4956" y="14410"/>
                  <a:pt x="5032" y="13697"/>
                  <a:pt x="5092" y="12992"/>
                </a:cubicBezTo>
                <a:cubicBezTo>
                  <a:pt x="5396" y="9504"/>
                  <a:pt x="5387" y="5995"/>
                  <a:pt x="5071" y="2508"/>
                </a:cubicBezTo>
                <a:cubicBezTo>
                  <a:pt x="5009" y="1818"/>
                  <a:pt x="4930" y="1118"/>
                  <a:pt x="4641" y="491"/>
                </a:cubicBezTo>
                <a:cubicBezTo>
                  <a:pt x="4574" y="345"/>
                  <a:pt x="4486" y="197"/>
                  <a:pt x="4364" y="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 rot="-2498769">
            <a:off x="-708667" y="-232350"/>
            <a:ext cx="2847534" cy="1151156"/>
          </a:xfrm>
          <a:custGeom>
            <a:avLst/>
            <a:gdLst/>
            <a:ahLst/>
            <a:cxnLst/>
            <a:rect l="l" t="t" r="r" b="b"/>
            <a:pathLst>
              <a:path w="31433" h="12707" fill="none" extrusionOk="0">
                <a:moveTo>
                  <a:pt x="31433" y="11416"/>
                </a:moveTo>
                <a:cubicBezTo>
                  <a:pt x="28345" y="12706"/>
                  <a:pt x="24513" y="12049"/>
                  <a:pt x="22063" y="9758"/>
                </a:cubicBezTo>
                <a:cubicBezTo>
                  <a:pt x="21465" y="9197"/>
                  <a:pt x="20934" y="8544"/>
                  <a:pt x="20230" y="8124"/>
                </a:cubicBezTo>
                <a:cubicBezTo>
                  <a:pt x="18926" y="7353"/>
                  <a:pt x="17265" y="7522"/>
                  <a:pt x="15824" y="7986"/>
                </a:cubicBezTo>
                <a:cubicBezTo>
                  <a:pt x="14381" y="8449"/>
                  <a:pt x="13021" y="9176"/>
                  <a:pt x="11537" y="9480"/>
                </a:cubicBezTo>
                <a:cubicBezTo>
                  <a:pt x="8766" y="10043"/>
                  <a:pt x="5803" y="8998"/>
                  <a:pt x="3730" y="7075"/>
                </a:cubicBezTo>
                <a:cubicBezTo>
                  <a:pt x="1743" y="5234"/>
                  <a:pt x="524" y="2665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23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 flipH="1">
            <a:off x="-726125" y="4564911"/>
            <a:ext cx="10532289" cy="1659580"/>
          </a:xfrm>
          <a:custGeom>
            <a:avLst/>
            <a:gdLst/>
            <a:ahLst/>
            <a:cxnLst/>
            <a:rect l="l" t="t" r="r" b="b"/>
            <a:pathLst>
              <a:path w="88140" h="26330" extrusionOk="0">
                <a:moveTo>
                  <a:pt x="2658" y="0"/>
                </a:moveTo>
                <a:cubicBezTo>
                  <a:pt x="2403" y="0"/>
                  <a:pt x="2149" y="55"/>
                  <a:pt x="1896" y="186"/>
                </a:cubicBezTo>
                <a:cubicBezTo>
                  <a:pt x="392" y="962"/>
                  <a:pt x="920" y="3036"/>
                  <a:pt x="1696" y="4113"/>
                </a:cubicBezTo>
                <a:cubicBezTo>
                  <a:pt x="2577" y="5334"/>
                  <a:pt x="3126" y="5994"/>
                  <a:pt x="2762" y="7692"/>
                </a:cubicBezTo>
                <a:cubicBezTo>
                  <a:pt x="2312" y="9781"/>
                  <a:pt x="566" y="11762"/>
                  <a:pt x="295" y="13858"/>
                </a:cubicBezTo>
                <a:cubicBezTo>
                  <a:pt x="1" y="16140"/>
                  <a:pt x="1469" y="18373"/>
                  <a:pt x="2917" y="20532"/>
                </a:cubicBezTo>
                <a:cubicBezTo>
                  <a:pt x="3839" y="21908"/>
                  <a:pt x="4821" y="23335"/>
                  <a:pt x="6793" y="24370"/>
                </a:cubicBezTo>
                <a:cubicBezTo>
                  <a:pt x="9648" y="25874"/>
                  <a:pt x="13793" y="26217"/>
                  <a:pt x="17987" y="26217"/>
                </a:cubicBezTo>
                <a:cubicBezTo>
                  <a:pt x="19570" y="26217"/>
                  <a:pt x="21160" y="26168"/>
                  <a:pt x="22690" y="26114"/>
                </a:cubicBezTo>
                <a:cubicBezTo>
                  <a:pt x="30093" y="25852"/>
                  <a:pt x="37513" y="25721"/>
                  <a:pt x="44934" y="25721"/>
                </a:cubicBezTo>
                <a:cubicBezTo>
                  <a:pt x="51537" y="25721"/>
                  <a:pt x="58139" y="25825"/>
                  <a:pt x="64729" y="26031"/>
                </a:cubicBezTo>
                <a:cubicBezTo>
                  <a:pt x="68829" y="26161"/>
                  <a:pt x="72939" y="26330"/>
                  <a:pt x="77039" y="26330"/>
                </a:cubicBezTo>
                <a:cubicBezTo>
                  <a:pt x="78940" y="26330"/>
                  <a:pt x="80838" y="26293"/>
                  <a:pt x="82733" y="26200"/>
                </a:cubicBezTo>
                <a:cubicBezTo>
                  <a:pt x="83761" y="26151"/>
                  <a:pt x="84854" y="26068"/>
                  <a:pt x="85635" y="25718"/>
                </a:cubicBezTo>
                <a:cubicBezTo>
                  <a:pt x="86383" y="25385"/>
                  <a:pt x="86710" y="24861"/>
                  <a:pt x="86851" y="24354"/>
                </a:cubicBezTo>
                <a:cubicBezTo>
                  <a:pt x="87488" y="22056"/>
                  <a:pt x="84970" y="19774"/>
                  <a:pt x="85434" y="17467"/>
                </a:cubicBezTo>
                <a:cubicBezTo>
                  <a:pt x="85756" y="15857"/>
                  <a:pt x="87509" y="14238"/>
                  <a:pt x="86499" y="12707"/>
                </a:cubicBezTo>
                <a:cubicBezTo>
                  <a:pt x="86145" y="12169"/>
                  <a:pt x="85471" y="11704"/>
                  <a:pt x="85065" y="11176"/>
                </a:cubicBezTo>
                <a:cubicBezTo>
                  <a:pt x="83532" y="9181"/>
                  <a:pt x="86075" y="6997"/>
                  <a:pt x="86844" y="5264"/>
                </a:cubicBezTo>
                <a:cubicBezTo>
                  <a:pt x="88139" y="2348"/>
                  <a:pt x="84419" y="3084"/>
                  <a:pt x="82700" y="1854"/>
                </a:cubicBezTo>
                <a:cubicBezTo>
                  <a:pt x="82107" y="1433"/>
                  <a:pt x="81579" y="898"/>
                  <a:pt x="80898" y="643"/>
                </a:cubicBezTo>
                <a:cubicBezTo>
                  <a:pt x="80596" y="530"/>
                  <a:pt x="80286" y="479"/>
                  <a:pt x="79973" y="479"/>
                </a:cubicBezTo>
                <a:cubicBezTo>
                  <a:pt x="79021" y="479"/>
                  <a:pt x="78051" y="945"/>
                  <a:pt x="77268" y="1535"/>
                </a:cubicBezTo>
                <a:cubicBezTo>
                  <a:pt x="76228" y="2315"/>
                  <a:pt x="75348" y="3323"/>
                  <a:pt x="74201" y="3937"/>
                </a:cubicBezTo>
                <a:cubicBezTo>
                  <a:pt x="73248" y="4448"/>
                  <a:pt x="72233" y="4645"/>
                  <a:pt x="71187" y="4645"/>
                </a:cubicBezTo>
                <a:cubicBezTo>
                  <a:pt x="68894" y="4645"/>
                  <a:pt x="66449" y="3701"/>
                  <a:pt x="64162" y="3068"/>
                </a:cubicBezTo>
                <a:cubicBezTo>
                  <a:pt x="61434" y="2313"/>
                  <a:pt x="58631" y="2027"/>
                  <a:pt x="55806" y="2027"/>
                </a:cubicBezTo>
                <a:cubicBezTo>
                  <a:pt x="52164" y="2027"/>
                  <a:pt x="48483" y="2503"/>
                  <a:pt x="44877" y="3061"/>
                </a:cubicBezTo>
                <a:cubicBezTo>
                  <a:pt x="42795" y="3383"/>
                  <a:pt x="40661" y="3730"/>
                  <a:pt x="38563" y="3730"/>
                </a:cubicBezTo>
                <a:cubicBezTo>
                  <a:pt x="37163" y="3730"/>
                  <a:pt x="35778" y="3575"/>
                  <a:pt x="34435" y="3156"/>
                </a:cubicBezTo>
                <a:cubicBezTo>
                  <a:pt x="31936" y="2375"/>
                  <a:pt x="29548" y="689"/>
                  <a:pt x="27012" y="689"/>
                </a:cubicBezTo>
                <a:cubicBezTo>
                  <a:pt x="26692" y="689"/>
                  <a:pt x="26370" y="716"/>
                  <a:pt x="26045" y="775"/>
                </a:cubicBezTo>
                <a:cubicBezTo>
                  <a:pt x="24875" y="986"/>
                  <a:pt x="23804" y="1609"/>
                  <a:pt x="22628" y="1785"/>
                </a:cubicBezTo>
                <a:cubicBezTo>
                  <a:pt x="22379" y="1822"/>
                  <a:pt x="22132" y="1838"/>
                  <a:pt x="21885" y="1838"/>
                </a:cubicBezTo>
                <a:cubicBezTo>
                  <a:pt x="20819" y="1838"/>
                  <a:pt x="19768" y="1528"/>
                  <a:pt x="18713" y="1208"/>
                </a:cubicBezTo>
                <a:cubicBezTo>
                  <a:pt x="17995" y="990"/>
                  <a:pt x="17272" y="766"/>
                  <a:pt x="16542" y="634"/>
                </a:cubicBezTo>
                <a:cubicBezTo>
                  <a:pt x="15937" y="523"/>
                  <a:pt x="15328" y="477"/>
                  <a:pt x="14719" y="477"/>
                </a:cubicBezTo>
                <a:cubicBezTo>
                  <a:pt x="12675" y="477"/>
                  <a:pt x="10619" y="1002"/>
                  <a:pt x="8597" y="1423"/>
                </a:cubicBezTo>
                <a:cubicBezTo>
                  <a:pt x="8113" y="1524"/>
                  <a:pt x="7616" y="1618"/>
                  <a:pt x="7123" y="1618"/>
                </a:cubicBezTo>
                <a:cubicBezTo>
                  <a:pt x="6898" y="1618"/>
                  <a:pt x="6675" y="1599"/>
                  <a:pt x="6454" y="1551"/>
                </a:cubicBezTo>
                <a:cubicBezTo>
                  <a:pt x="5123" y="1263"/>
                  <a:pt x="3877" y="0"/>
                  <a:pt x="26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5" name="Google Shape;105;p6"/>
          <p:cNvGrpSpPr/>
          <p:nvPr/>
        </p:nvGrpSpPr>
        <p:grpSpPr>
          <a:xfrm>
            <a:off x="8512379" y="3650730"/>
            <a:ext cx="631620" cy="1553456"/>
            <a:chOff x="889085" y="3601710"/>
            <a:chExt cx="597164" cy="1468850"/>
          </a:xfrm>
        </p:grpSpPr>
        <p:sp>
          <p:nvSpPr>
            <p:cNvPr id="106" name="Google Shape;106;p6"/>
            <p:cNvSpPr/>
            <p:nvPr/>
          </p:nvSpPr>
          <p:spPr>
            <a:xfrm>
              <a:off x="920589" y="3685080"/>
              <a:ext cx="565659" cy="1017964"/>
            </a:xfrm>
            <a:custGeom>
              <a:avLst/>
              <a:gdLst/>
              <a:ahLst/>
              <a:cxnLst/>
              <a:rect l="l" t="t" r="r" b="b"/>
              <a:pathLst>
                <a:path w="5584" h="10049" extrusionOk="0">
                  <a:moveTo>
                    <a:pt x="2761" y="0"/>
                  </a:moveTo>
                  <a:cubicBezTo>
                    <a:pt x="2155" y="0"/>
                    <a:pt x="1166" y="2658"/>
                    <a:pt x="1620" y="3310"/>
                  </a:cubicBezTo>
                  <a:cubicBezTo>
                    <a:pt x="948" y="4545"/>
                    <a:pt x="869" y="6062"/>
                    <a:pt x="987" y="7091"/>
                  </a:cubicBezTo>
                  <a:cubicBezTo>
                    <a:pt x="394" y="7881"/>
                    <a:pt x="0" y="9342"/>
                    <a:pt x="633" y="9894"/>
                  </a:cubicBezTo>
                  <a:cubicBezTo>
                    <a:pt x="759" y="10005"/>
                    <a:pt x="916" y="10049"/>
                    <a:pt x="1086" y="10049"/>
                  </a:cubicBezTo>
                  <a:cubicBezTo>
                    <a:pt x="1763" y="10049"/>
                    <a:pt x="2646" y="9342"/>
                    <a:pt x="2646" y="9342"/>
                  </a:cubicBezTo>
                  <a:cubicBezTo>
                    <a:pt x="2742" y="9461"/>
                    <a:pt x="2866" y="9501"/>
                    <a:pt x="2989" y="9501"/>
                  </a:cubicBezTo>
                  <a:cubicBezTo>
                    <a:pt x="3234" y="9501"/>
                    <a:pt x="3475" y="9343"/>
                    <a:pt x="3475" y="9342"/>
                  </a:cubicBezTo>
                  <a:lnTo>
                    <a:pt x="3475" y="9342"/>
                  </a:lnTo>
                  <a:cubicBezTo>
                    <a:pt x="3863" y="9572"/>
                    <a:pt x="4169" y="9670"/>
                    <a:pt x="4404" y="9670"/>
                  </a:cubicBezTo>
                  <a:cubicBezTo>
                    <a:pt x="5583" y="9670"/>
                    <a:pt x="5031" y="7235"/>
                    <a:pt x="4504" y="6773"/>
                  </a:cubicBezTo>
                  <a:cubicBezTo>
                    <a:pt x="4700" y="6180"/>
                    <a:pt x="4307" y="3417"/>
                    <a:pt x="3635" y="3310"/>
                  </a:cubicBezTo>
                  <a:cubicBezTo>
                    <a:pt x="4068" y="3005"/>
                    <a:pt x="3436" y="297"/>
                    <a:pt x="2845" y="19"/>
                  </a:cubicBezTo>
                  <a:cubicBezTo>
                    <a:pt x="2818" y="6"/>
                    <a:pt x="2790" y="0"/>
                    <a:pt x="2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889085" y="3601710"/>
              <a:ext cx="588148" cy="1468850"/>
            </a:xfrm>
            <a:custGeom>
              <a:avLst/>
              <a:gdLst/>
              <a:ahLst/>
              <a:cxnLst/>
              <a:rect l="l" t="t" r="r" b="b"/>
              <a:pathLst>
                <a:path w="5806" h="14500" fill="none" extrusionOk="0">
                  <a:moveTo>
                    <a:pt x="2649" y="14499"/>
                  </a:moveTo>
                  <a:lnTo>
                    <a:pt x="2649" y="9600"/>
                  </a:lnTo>
                  <a:cubicBezTo>
                    <a:pt x="2649" y="9600"/>
                    <a:pt x="1266" y="10707"/>
                    <a:pt x="633" y="10154"/>
                  </a:cubicBezTo>
                  <a:cubicBezTo>
                    <a:pt x="1" y="9600"/>
                    <a:pt x="397" y="8138"/>
                    <a:pt x="988" y="7349"/>
                  </a:cubicBezTo>
                  <a:cubicBezTo>
                    <a:pt x="870" y="6322"/>
                    <a:pt x="948" y="4805"/>
                    <a:pt x="1620" y="3568"/>
                  </a:cubicBezTo>
                  <a:cubicBezTo>
                    <a:pt x="1148" y="2885"/>
                    <a:pt x="2253" y="1"/>
                    <a:pt x="2846" y="279"/>
                  </a:cubicBezTo>
                  <a:cubicBezTo>
                    <a:pt x="3439" y="554"/>
                    <a:pt x="4069" y="3262"/>
                    <a:pt x="3635" y="3568"/>
                  </a:cubicBezTo>
                  <a:cubicBezTo>
                    <a:pt x="4307" y="3675"/>
                    <a:pt x="4701" y="6441"/>
                    <a:pt x="4504" y="7034"/>
                  </a:cubicBezTo>
                  <a:cubicBezTo>
                    <a:pt x="5137" y="7585"/>
                    <a:pt x="5806" y="10983"/>
                    <a:pt x="3478" y="960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3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6"/>
          <p:cNvSpPr/>
          <p:nvPr/>
        </p:nvSpPr>
        <p:spPr>
          <a:xfrm rot="-1887889">
            <a:off x="7404115" y="-925149"/>
            <a:ext cx="1827819" cy="3132794"/>
          </a:xfrm>
          <a:custGeom>
            <a:avLst/>
            <a:gdLst/>
            <a:ahLst/>
            <a:cxnLst/>
            <a:rect l="l" t="t" r="r" b="b"/>
            <a:pathLst>
              <a:path w="26957" h="46203" fill="none" extrusionOk="0">
                <a:moveTo>
                  <a:pt x="3072" y="1"/>
                </a:moveTo>
                <a:cubicBezTo>
                  <a:pt x="695" y="2859"/>
                  <a:pt x="0" y="7022"/>
                  <a:pt x="1318" y="10497"/>
                </a:cubicBezTo>
                <a:cubicBezTo>
                  <a:pt x="2639" y="13971"/>
                  <a:pt x="5919" y="16624"/>
                  <a:pt x="9595" y="17184"/>
                </a:cubicBezTo>
                <a:cubicBezTo>
                  <a:pt x="11242" y="17437"/>
                  <a:pt x="12921" y="17295"/>
                  <a:pt x="14589" y="17265"/>
                </a:cubicBezTo>
                <a:cubicBezTo>
                  <a:pt x="16257" y="17235"/>
                  <a:pt x="17974" y="17330"/>
                  <a:pt x="19493" y="18016"/>
                </a:cubicBezTo>
                <a:cubicBezTo>
                  <a:pt x="21015" y="18699"/>
                  <a:pt x="22312" y="20087"/>
                  <a:pt x="22472" y="21748"/>
                </a:cubicBezTo>
                <a:cubicBezTo>
                  <a:pt x="22634" y="23406"/>
                  <a:pt x="21344" y="25192"/>
                  <a:pt x="19676" y="25201"/>
                </a:cubicBezTo>
                <a:cubicBezTo>
                  <a:pt x="18346" y="25211"/>
                  <a:pt x="17130" y="24015"/>
                  <a:pt x="17114" y="22688"/>
                </a:cubicBezTo>
                <a:cubicBezTo>
                  <a:pt x="17098" y="21361"/>
                  <a:pt x="18286" y="20135"/>
                  <a:pt x="19616" y="20114"/>
                </a:cubicBezTo>
                <a:cubicBezTo>
                  <a:pt x="20943" y="20091"/>
                  <a:pt x="22173" y="21273"/>
                  <a:pt x="22203" y="22600"/>
                </a:cubicBezTo>
                <a:cubicBezTo>
                  <a:pt x="22233" y="24008"/>
                  <a:pt x="21126" y="25174"/>
                  <a:pt x="19977" y="25989"/>
                </a:cubicBezTo>
                <a:cubicBezTo>
                  <a:pt x="18828" y="26804"/>
                  <a:pt x="17520" y="27495"/>
                  <a:pt x="16769" y="28683"/>
                </a:cubicBezTo>
                <a:cubicBezTo>
                  <a:pt x="15395" y="30863"/>
                  <a:pt x="16901" y="34226"/>
                  <a:pt x="19442" y="34655"/>
                </a:cubicBezTo>
                <a:cubicBezTo>
                  <a:pt x="21552" y="35009"/>
                  <a:pt x="24089" y="33728"/>
                  <a:pt x="25671" y="35169"/>
                </a:cubicBezTo>
                <a:cubicBezTo>
                  <a:pt x="26957" y="36341"/>
                  <a:pt x="26486" y="38584"/>
                  <a:pt x="25266" y="39820"/>
                </a:cubicBezTo>
                <a:cubicBezTo>
                  <a:pt x="24043" y="41057"/>
                  <a:pt x="22319" y="41625"/>
                  <a:pt x="20772" y="42422"/>
                </a:cubicBezTo>
                <a:cubicBezTo>
                  <a:pt x="19224" y="43219"/>
                  <a:pt x="17689" y="44474"/>
                  <a:pt x="17487" y="46202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23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/>
          <p:nvPr/>
        </p:nvSpPr>
        <p:spPr>
          <a:xfrm flipH="1">
            <a:off x="-726125" y="4608500"/>
            <a:ext cx="10532289" cy="1659580"/>
          </a:xfrm>
          <a:custGeom>
            <a:avLst/>
            <a:gdLst/>
            <a:ahLst/>
            <a:cxnLst/>
            <a:rect l="l" t="t" r="r" b="b"/>
            <a:pathLst>
              <a:path w="88140" h="26330" extrusionOk="0">
                <a:moveTo>
                  <a:pt x="2658" y="0"/>
                </a:moveTo>
                <a:cubicBezTo>
                  <a:pt x="2403" y="0"/>
                  <a:pt x="2149" y="55"/>
                  <a:pt x="1896" y="186"/>
                </a:cubicBezTo>
                <a:cubicBezTo>
                  <a:pt x="392" y="962"/>
                  <a:pt x="920" y="3036"/>
                  <a:pt x="1696" y="4113"/>
                </a:cubicBezTo>
                <a:cubicBezTo>
                  <a:pt x="2577" y="5334"/>
                  <a:pt x="3126" y="5994"/>
                  <a:pt x="2762" y="7692"/>
                </a:cubicBezTo>
                <a:cubicBezTo>
                  <a:pt x="2312" y="9781"/>
                  <a:pt x="566" y="11762"/>
                  <a:pt x="295" y="13858"/>
                </a:cubicBezTo>
                <a:cubicBezTo>
                  <a:pt x="1" y="16140"/>
                  <a:pt x="1469" y="18373"/>
                  <a:pt x="2917" y="20532"/>
                </a:cubicBezTo>
                <a:cubicBezTo>
                  <a:pt x="3839" y="21908"/>
                  <a:pt x="4821" y="23335"/>
                  <a:pt x="6793" y="24370"/>
                </a:cubicBezTo>
                <a:cubicBezTo>
                  <a:pt x="9648" y="25874"/>
                  <a:pt x="13793" y="26217"/>
                  <a:pt x="17987" y="26217"/>
                </a:cubicBezTo>
                <a:cubicBezTo>
                  <a:pt x="19570" y="26217"/>
                  <a:pt x="21160" y="26168"/>
                  <a:pt x="22690" y="26114"/>
                </a:cubicBezTo>
                <a:cubicBezTo>
                  <a:pt x="30093" y="25852"/>
                  <a:pt x="37513" y="25721"/>
                  <a:pt x="44934" y="25721"/>
                </a:cubicBezTo>
                <a:cubicBezTo>
                  <a:pt x="51537" y="25721"/>
                  <a:pt x="58139" y="25825"/>
                  <a:pt x="64729" y="26031"/>
                </a:cubicBezTo>
                <a:cubicBezTo>
                  <a:pt x="68829" y="26161"/>
                  <a:pt x="72939" y="26330"/>
                  <a:pt x="77039" y="26330"/>
                </a:cubicBezTo>
                <a:cubicBezTo>
                  <a:pt x="78940" y="26330"/>
                  <a:pt x="80838" y="26293"/>
                  <a:pt x="82733" y="26200"/>
                </a:cubicBezTo>
                <a:cubicBezTo>
                  <a:pt x="83761" y="26151"/>
                  <a:pt x="84854" y="26068"/>
                  <a:pt x="85635" y="25718"/>
                </a:cubicBezTo>
                <a:cubicBezTo>
                  <a:pt x="86383" y="25385"/>
                  <a:pt x="86710" y="24861"/>
                  <a:pt x="86851" y="24354"/>
                </a:cubicBezTo>
                <a:cubicBezTo>
                  <a:pt x="87488" y="22056"/>
                  <a:pt x="84970" y="19774"/>
                  <a:pt x="85434" y="17467"/>
                </a:cubicBezTo>
                <a:cubicBezTo>
                  <a:pt x="85756" y="15857"/>
                  <a:pt x="87509" y="14238"/>
                  <a:pt x="86499" y="12707"/>
                </a:cubicBezTo>
                <a:cubicBezTo>
                  <a:pt x="86145" y="12169"/>
                  <a:pt x="85471" y="11704"/>
                  <a:pt x="85065" y="11176"/>
                </a:cubicBezTo>
                <a:cubicBezTo>
                  <a:pt x="83532" y="9181"/>
                  <a:pt x="86075" y="6997"/>
                  <a:pt x="86844" y="5264"/>
                </a:cubicBezTo>
                <a:cubicBezTo>
                  <a:pt x="88139" y="2348"/>
                  <a:pt x="84419" y="3084"/>
                  <a:pt x="82700" y="1854"/>
                </a:cubicBezTo>
                <a:cubicBezTo>
                  <a:pt x="82107" y="1433"/>
                  <a:pt x="81579" y="898"/>
                  <a:pt x="80898" y="643"/>
                </a:cubicBezTo>
                <a:cubicBezTo>
                  <a:pt x="80596" y="530"/>
                  <a:pt x="80286" y="479"/>
                  <a:pt x="79973" y="479"/>
                </a:cubicBezTo>
                <a:cubicBezTo>
                  <a:pt x="79021" y="479"/>
                  <a:pt x="78051" y="945"/>
                  <a:pt x="77268" y="1535"/>
                </a:cubicBezTo>
                <a:cubicBezTo>
                  <a:pt x="76228" y="2315"/>
                  <a:pt x="75348" y="3323"/>
                  <a:pt x="74201" y="3937"/>
                </a:cubicBezTo>
                <a:cubicBezTo>
                  <a:pt x="73248" y="4448"/>
                  <a:pt x="72233" y="4645"/>
                  <a:pt x="71187" y="4645"/>
                </a:cubicBezTo>
                <a:cubicBezTo>
                  <a:pt x="68894" y="4645"/>
                  <a:pt x="66449" y="3701"/>
                  <a:pt x="64162" y="3068"/>
                </a:cubicBezTo>
                <a:cubicBezTo>
                  <a:pt x="61434" y="2313"/>
                  <a:pt x="58631" y="2027"/>
                  <a:pt x="55806" y="2027"/>
                </a:cubicBezTo>
                <a:cubicBezTo>
                  <a:pt x="52164" y="2027"/>
                  <a:pt x="48483" y="2503"/>
                  <a:pt x="44877" y="3061"/>
                </a:cubicBezTo>
                <a:cubicBezTo>
                  <a:pt x="42795" y="3383"/>
                  <a:pt x="40661" y="3730"/>
                  <a:pt x="38563" y="3730"/>
                </a:cubicBezTo>
                <a:cubicBezTo>
                  <a:pt x="37163" y="3730"/>
                  <a:pt x="35778" y="3575"/>
                  <a:pt x="34435" y="3156"/>
                </a:cubicBezTo>
                <a:cubicBezTo>
                  <a:pt x="31936" y="2375"/>
                  <a:pt x="29548" y="689"/>
                  <a:pt x="27012" y="689"/>
                </a:cubicBezTo>
                <a:cubicBezTo>
                  <a:pt x="26692" y="689"/>
                  <a:pt x="26370" y="716"/>
                  <a:pt x="26045" y="775"/>
                </a:cubicBezTo>
                <a:cubicBezTo>
                  <a:pt x="24875" y="986"/>
                  <a:pt x="23804" y="1609"/>
                  <a:pt x="22628" y="1785"/>
                </a:cubicBezTo>
                <a:cubicBezTo>
                  <a:pt x="22379" y="1822"/>
                  <a:pt x="22132" y="1838"/>
                  <a:pt x="21885" y="1838"/>
                </a:cubicBezTo>
                <a:cubicBezTo>
                  <a:pt x="20819" y="1838"/>
                  <a:pt x="19768" y="1528"/>
                  <a:pt x="18713" y="1208"/>
                </a:cubicBezTo>
                <a:cubicBezTo>
                  <a:pt x="17995" y="990"/>
                  <a:pt x="17272" y="766"/>
                  <a:pt x="16542" y="634"/>
                </a:cubicBezTo>
                <a:cubicBezTo>
                  <a:pt x="15937" y="523"/>
                  <a:pt x="15328" y="477"/>
                  <a:pt x="14719" y="477"/>
                </a:cubicBezTo>
                <a:cubicBezTo>
                  <a:pt x="12675" y="477"/>
                  <a:pt x="10619" y="1002"/>
                  <a:pt x="8597" y="1423"/>
                </a:cubicBezTo>
                <a:cubicBezTo>
                  <a:pt x="8113" y="1524"/>
                  <a:pt x="7616" y="1618"/>
                  <a:pt x="7123" y="1618"/>
                </a:cubicBezTo>
                <a:cubicBezTo>
                  <a:pt x="6898" y="1618"/>
                  <a:pt x="6675" y="1599"/>
                  <a:pt x="6454" y="1551"/>
                </a:cubicBezTo>
                <a:cubicBezTo>
                  <a:pt x="5123" y="1263"/>
                  <a:pt x="3877" y="0"/>
                  <a:pt x="26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" name="Google Shape;210;p13"/>
          <p:cNvGrpSpPr/>
          <p:nvPr/>
        </p:nvGrpSpPr>
        <p:grpSpPr>
          <a:xfrm>
            <a:off x="3658100" y="3154400"/>
            <a:ext cx="1827795" cy="1832965"/>
            <a:chOff x="3658100" y="3154400"/>
            <a:chExt cx="1827795" cy="1832965"/>
          </a:xfrm>
        </p:grpSpPr>
        <p:sp>
          <p:nvSpPr>
            <p:cNvPr id="211" name="Google Shape;211;p13"/>
            <p:cNvSpPr/>
            <p:nvPr/>
          </p:nvSpPr>
          <p:spPr>
            <a:xfrm>
              <a:off x="3691733" y="3195231"/>
              <a:ext cx="1794162" cy="1792134"/>
            </a:xfrm>
            <a:custGeom>
              <a:avLst/>
              <a:gdLst/>
              <a:ahLst/>
              <a:cxnLst/>
              <a:rect l="l" t="t" r="r" b="b"/>
              <a:pathLst>
                <a:path w="27419" h="27388" extrusionOk="0">
                  <a:moveTo>
                    <a:pt x="26341" y="1"/>
                  </a:moveTo>
                  <a:cubicBezTo>
                    <a:pt x="26148" y="1"/>
                    <a:pt x="25955" y="20"/>
                    <a:pt x="25787" y="25"/>
                  </a:cubicBezTo>
                  <a:cubicBezTo>
                    <a:pt x="24370" y="74"/>
                    <a:pt x="22947" y="74"/>
                    <a:pt x="21530" y="74"/>
                  </a:cubicBezTo>
                  <a:cubicBezTo>
                    <a:pt x="21305" y="74"/>
                    <a:pt x="20958" y="17"/>
                    <a:pt x="20628" y="17"/>
                  </a:cubicBezTo>
                  <a:cubicBezTo>
                    <a:pt x="20245" y="17"/>
                    <a:pt x="19885" y="93"/>
                    <a:pt x="19762" y="424"/>
                  </a:cubicBezTo>
                  <a:cubicBezTo>
                    <a:pt x="19709" y="568"/>
                    <a:pt x="19709" y="725"/>
                    <a:pt x="19709" y="878"/>
                  </a:cubicBezTo>
                  <a:cubicBezTo>
                    <a:pt x="19711" y="1054"/>
                    <a:pt x="19711" y="1230"/>
                    <a:pt x="19711" y="1406"/>
                  </a:cubicBezTo>
                  <a:cubicBezTo>
                    <a:pt x="19716" y="2198"/>
                    <a:pt x="19737" y="2995"/>
                    <a:pt x="19728" y="3787"/>
                  </a:cubicBezTo>
                  <a:cubicBezTo>
                    <a:pt x="19688" y="6771"/>
                    <a:pt x="19672" y="9757"/>
                    <a:pt x="19679" y="12740"/>
                  </a:cubicBezTo>
                  <a:cubicBezTo>
                    <a:pt x="19684" y="14232"/>
                    <a:pt x="19693" y="15726"/>
                    <a:pt x="19709" y="17218"/>
                  </a:cubicBezTo>
                  <a:cubicBezTo>
                    <a:pt x="19716" y="17964"/>
                    <a:pt x="19725" y="18710"/>
                    <a:pt x="19737" y="19456"/>
                  </a:cubicBezTo>
                  <a:cubicBezTo>
                    <a:pt x="19744" y="19998"/>
                    <a:pt x="19924" y="20829"/>
                    <a:pt x="19621" y="21314"/>
                  </a:cubicBezTo>
                  <a:cubicBezTo>
                    <a:pt x="19469" y="21557"/>
                    <a:pt x="19205" y="21615"/>
                    <a:pt x="18925" y="21615"/>
                  </a:cubicBezTo>
                  <a:cubicBezTo>
                    <a:pt x="18663" y="21615"/>
                    <a:pt x="18386" y="21564"/>
                    <a:pt x="18173" y="21564"/>
                  </a:cubicBezTo>
                  <a:cubicBezTo>
                    <a:pt x="18044" y="21564"/>
                    <a:pt x="17922" y="21571"/>
                    <a:pt x="17811" y="21571"/>
                  </a:cubicBezTo>
                  <a:cubicBezTo>
                    <a:pt x="17499" y="21571"/>
                    <a:pt x="17273" y="21514"/>
                    <a:pt x="17224" y="21082"/>
                  </a:cubicBezTo>
                  <a:cubicBezTo>
                    <a:pt x="16997" y="19044"/>
                    <a:pt x="17200" y="16880"/>
                    <a:pt x="17200" y="14830"/>
                  </a:cubicBezTo>
                  <a:cubicBezTo>
                    <a:pt x="17200" y="14466"/>
                    <a:pt x="16542" y="14382"/>
                    <a:pt x="15856" y="14382"/>
                  </a:cubicBezTo>
                  <a:cubicBezTo>
                    <a:pt x="15261" y="14382"/>
                    <a:pt x="14645" y="14445"/>
                    <a:pt x="14421" y="14445"/>
                  </a:cubicBezTo>
                  <a:cubicBezTo>
                    <a:pt x="14210" y="14445"/>
                    <a:pt x="14036" y="14617"/>
                    <a:pt x="14036" y="14830"/>
                  </a:cubicBezTo>
                  <a:cubicBezTo>
                    <a:pt x="14036" y="15988"/>
                    <a:pt x="14041" y="17146"/>
                    <a:pt x="14036" y="18305"/>
                  </a:cubicBezTo>
                  <a:cubicBezTo>
                    <a:pt x="14035" y="18668"/>
                    <a:pt x="13464" y="18754"/>
                    <a:pt x="12863" y="18754"/>
                  </a:cubicBezTo>
                  <a:cubicBezTo>
                    <a:pt x="12331" y="18754"/>
                    <a:pt x="11776" y="18687"/>
                    <a:pt x="11571" y="18687"/>
                  </a:cubicBezTo>
                  <a:lnTo>
                    <a:pt x="8453" y="18687"/>
                  </a:lnTo>
                  <a:cubicBezTo>
                    <a:pt x="8240" y="18687"/>
                    <a:pt x="8069" y="18858"/>
                    <a:pt x="8069" y="19071"/>
                  </a:cubicBezTo>
                  <a:lnTo>
                    <a:pt x="8069" y="20311"/>
                  </a:lnTo>
                  <a:cubicBezTo>
                    <a:pt x="8069" y="20927"/>
                    <a:pt x="8143" y="21226"/>
                    <a:pt x="7399" y="21246"/>
                  </a:cubicBezTo>
                  <a:cubicBezTo>
                    <a:pt x="6367" y="21274"/>
                    <a:pt x="5333" y="21281"/>
                    <a:pt x="4300" y="21281"/>
                  </a:cubicBezTo>
                  <a:cubicBezTo>
                    <a:pt x="3234" y="21281"/>
                    <a:pt x="2169" y="21274"/>
                    <a:pt x="1104" y="21274"/>
                  </a:cubicBezTo>
                  <a:cubicBezTo>
                    <a:pt x="966" y="21274"/>
                    <a:pt x="827" y="21274"/>
                    <a:pt x="689" y="21274"/>
                  </a:cubicBezTo>
                  <a:cubicBezTo>
                    <a:pt x="1" y="21277"/>
                    <a:pt x="304" y="23350"/>
                    <a:pt x="304" y="23783"/>
                  </a:cubicBezTo>
                  <a:cubicBezTo>
                    <a:pt x="302" y="24855"/>
                    <a:pt x="302" y="25930"/>
                    <a:pt x="304" y="27003"/>
                  </a:cubicBezTo>
                  <a:cubicBezTo>
                    <a:pt x="304" y="27214"/>
                    <a:pt x="476" y="27387"/>
                    <a:pt x="689" y="27387"/>
                  </a:cubicBezTo>
                  <a:lnTo>
                    <a:pt x="26953" y="27387"/>
                  </a:lnTo>
                  <a:cubicBezTo>
                    <a:pt x="27166" y="27387"/>
                    <a:pt x="27337" y="27214"/>
                    <a:pt x="27337" y="27003"/>
                  </a:cubicBezTo>
                  <a:lnTo>
                    <a:pt x="27337" y="1452"/>
                  </a:lnTo>
                  <a:cubicBezTo>
                    <a:pt x="27337" y="1061"/>
                    <a:pt x="27418" y="461"/>
                    <a:pt x="27055" y="183"/>
                  </a:cubicBezTo>
                  <a:cubicBezTo>
                    <a:pt x="26861" y="35"/>
                    <a:pt x="26602" y="1"/>
                    <a:pt x="2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3658100" y="3154400"/>
              <a:ext cx="1793966" cy="1804632"/>
            </a:xfrm>
            <a:custGeom>
              <a:avLst/>
              <a:gdLst/>
              <a:ahLst/>
              <a:cxnLst/>
              <a:rect l="l" t="t" r="r" b="b"/>
              <a:pathLst>
                <a:path w="27416" h="27579" fill="none" extrusionOk="0">
                  <a:moveTo>
                    <a:pt x="304" y="27196"/>
                  </a:moveTo>
                  <a:cubicBezTo>
                    <a:pt x="302" y="26123"/>
                    <a:pt x="302" y="25049"/>
                    <a:pt x="304" y="23976"/>
                  </a:cubicBezTo>
                  <a:cubicBezTo>
                    <a:pt x="304" y="23541"/>
                    <a:pt x="0" y="21470"/>
                    <a:pt x="688" y="21467"/>
                  </a:cubicBezTo>
                  <a:cubicBezTo>
                    <a:pt x="2924" y="21463"/>
                    <a:pt x="5164" y="21500"/>
                    <a:pt x="7399" y="21440"/>
                  </a:cubicBezTo>
                  <a:cubicBezTo>
                    <a:pt x="8143" y="21419"/>
                    <a:pt x="8069" y="21120"/>
                    <a:pt x="8069" y="20504"/>
                  </a:cubicBezTo>
                  <a:lnTo>
                    <a:pt x="8069" y="19264"/>
                  </a:lnTo>
                  <a:cubicBezTo>
                    <a:pt x="8069" y="19051"/>
                    <a:pt x="8240" y="18880"/>
                    <a:pt x="8453" y="18880"/>
                  </a:cubicBezTo>
                  <a:lnTo>
                    <a:pt x="11571" y="18880"/>
                  </a:lnTo>
                  <a:cubicBezTo>
                    <a:pt x="12007" y="18880"/>
                    <a:pt x="14034" y="19181"/>
                    <a:pt x="14036" y="18498"/>
                  </a:cubicBezTo>
                  <a:cubicBezTo>
                    <a:pt x="14040" y="17339"/>
                    <a:pt x="14036" y="16181"/>
                    <a:pt x="14036" y="15023"/>
                  </a:cubicBezTo>
                  <a:cubicBezTo>
                    <a:pt x="14036" y="14810"/>
                    <a:pt x="14210" y="14639"/>
                    <a:pt x="14420" y="14639"/>
                  </a:cubicBezTo>
                  <a:cubicBezTo>
                    <a:pt x="14904" y="14639"/>
                    <a:pt x="17200" y="14344"/>
                    <a:pt x="17200" y="15023"/>
                  </a:cubicBezTo>
                  <a:cubicBezTo>
                    <a:pt x="17200" y="17073"/>
                    <a:pt x="16996" y="19237"/>
                    <a:pt x="17223" y="21273"/>
                  </a:cubicBezTo>
                  <a:cubicBezTo>
                    <a:pt x="17290" y="21859"/>
                    <a:pt x="17682" y="21757"/>
                    <a:pt x="18173" y="21757"/>
                  </a:cubicBezTo>
                  <a:cubicBezTo>
                    <a:pt x="18613" y="21757"/>
                    <a:pt x="19327" y="21977"/>
                    <a:pt x="19621" y="21504"/>
                  </a:cubicBezTo>
                  <a:cubicBezTo>
                    <a:pt x="19924" y="21020"/>
                    <a:pt x="19744" y="20189"/>
                    <a:pt x="19737" y="19649"/>
                  </a:cubicBezTo>
                  <a:cubicBezTo>
                    <a:pt x="19725" y="18903"/>
                    <a:pt x="19716" y="18157"/>
                    <a:pt x="19706" y="17411"/>
                  </a:cubicBezTo>
                  <a:cubicBezTo>
                    <a:pt x="19693" y="15917"/>
                    <a:pt x="19681" y="14425"/>
                    <a:pt x="19679" y="12934"/>
                  </a:cubicBezTo>
                  <a:cubicBezTo>
                    <a:pt x="19669" y="9948"/>
                    <a:pt x="19686" y="6964"/>
                    <a:pt x="19725" y="3981"/>
                  </a:cubicBezTo>
                  <a:cubicBezTo>
                    <a:pt x="19737" y="3188"/>
                    <a:pt x="19713" y="2391"/>
                    <a:pt x="19711" y="1599"/>
                  </a:cubicBezTo>
                  <a:cubicBezTo>
                    <a:pt x="19711" y="1423"/>
                    <a:pt x="19709" y="1247"/>
                    <a:pt x="19709" y="1069"/>
                  </a:cubicBezTo>
                  <a:cubicBezTo>
                    <a:pt x="19709" y="916"/>
                    <a:pt x="19709" y="761"/>
                    <a:pt x="19762" y="617"/>
                  </a:cubicBezTo>
                  <a:cubicBezTo>
                    <a:pt x="19989" y="1"/>
                    <a:pt x="21045" y="267"/>
                    <a:pt x="21527" y="267"/>
                  </a:cubicBezTo>
                  <a:cubicBezTo>
                    <a:pt x="22947" y="267"/>
                    <a:pt x="24367" y="267"/>
                    <a:pt x="25785" y="216"/>
                  </a:cubicBezTo>
                  <a:cubicBezTo>
                    <a:pt x="26179" y="205"/>
                    <a:pt x="26716" y="117"/>
                    <a:pt x="27052" y="376"/>
                  </a:cubicBezTo>
                  <a:cubicBezTo>
                    <a:pt x="27416" y="654"/>
                    <a:pt x="27335" y="1254"/>
                    <a:pt x="27335" y="1646"/>
                  </a:cubicBezTo>
                  <a:lnTo>
                    <a:pt x="27335" y="27196"/>
                  </a:lnTo>
                  <a:cubicBezTo>
                    <a:pt x="27335" y="27407"/>
                    <a:pt x="27163" y="27578"/>
                    <a:pt x="26950" y="27578"/>
                  </a:cubicBezTo>
                  <a:lnTo>
                    <a:pt x="686" y="27578"/>
                  </a:lnTo>
                  <a:cubicBezTo>
                    <a:pt x="475" y="27578"/>
                    <a:pt x="304" y="27407"/>
                    <a:pt x="304" y="2719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3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13"/>
          <p:cNvGrpSpPr/>
          <p:nvPr/>
        </p:nvGrpSpPr>
        <p:grpSpPr>
          <a:xfrm>
            <a:off x="-644800" y="-157313"/>
            <a:ext cx="4399717" cy="484800"/>
            <a:chOff x="-592500" y="158462"/>
            <a:chExt cx="4399717" cy="484800"/>
          </a:xfrm>
        </p:grpSpPr>
        <p:sp>
          <p:nvSpPr>
            <p:cNvPr id="214" name="Google Shape;214;p13"/>
            <p:cNvSpPr/>
            <p:nvPr/>
          </p:nvSpPr>
          <p:spPr>
            <a:xfrm>
              <a:off x="-551002" y="158462"/>
              <a:ext cx="3994860" cy="310874"/>
            </a:xfrm>
            <a:custGeom>
              <a:avLst/>
              <a:gdLst/>
              <a:ahLst/>
              <a:cxnLst/>
              <a:rect l="l" t="t" r="r" b="b"/>
              <a:pathLst>
                <a:path w="32730" h="2547" extrusionOk="0">
                  <a:moveTo>
                    <a:pt x="31889" y="124"/>
                  </a:moveTo>
                  <a:cubicBezTo>
                    <a:pt x="31859" y="129"/>
                    <a:pt x="31837" y="133"/>
                    <a:pt x="31821" y="136"/>
                  </a:cubicBezTo>
                  <a:lnTo>
                    <a:pt x="31821" y="136"/>
                  </a:lnTo>
                  <a:cubicBezTo>
                    <a:pt x="31839" y="133"/>
                    <a:pt x="31861" y="129"/>
                    <a:pt x="31889" y="124"/>
                  </a:cubicBezTo>
                  <a:close/>
                  <a:moveTo>
                    <a:pt x="31015" y="361"/>
                  </a:moveTo>
                  <a:lnTo>
                    <a:pt x="31004" y="362"/>
                  </a:lnTo>
                  <a:cubicBezTo>
                    <a:pt x="31008" y="362"/>
                    <a:pt x="31012" y="361"/>
                    <a:pt x="31015" y="361"/>
                  </a:cubicBezTo>
                  <a:close/>
                  <a:moveTo>
                    <a:pt x="26379" y="1057"/>
                  </a:moveTo>
                  <a:cubicBezTo>
                    <a:pt x="26361" y="1059"/>
                    <a:pt x="26341" y="1062"/>
                    <a:pt x="26320" y="1064"/>
                  </a:cubicBezTo>
                  <a:cubicBezTo>
                    <a:pt x="26345" y="1062"/>
                    <a:pt x="26364" y="1059"/>
                    <a:pt x="26379" y="1057"/>
                  </a:cubicBezTo>
                  <a:close/>
                  <a:moveTo>
                    <a:pt x="24924" y="1157"/>
                  </a:moveTo>
                  <a:cubicBezTo>
                    <a:pt x="24909" y="1159"/>
                    <a:pt x="24891" y="1161"/>
                    <a:pt x="24870" y="1164"/>
                  </a:cubicBezTo>
                  <a:cubicBezTo>
                    <a:pt x="24890" y="1161"/>
                    <a:pt x="24908" y="1159"/>
                    <a:pt x="24924" y="1157"/>
                  </a:cubicBezTo>
                  <a:close/>
                  <a:moveTo>
                    <a:pt x="22108" y="1425"/>
                  </a:moveTo>
                  <a:cubicBezTo>
                    <a:pt x="22102" y="1426"/>
                    <a:pt x="22097" y="1427"/>
                    <a:pt x="22093" y="1428"/>
                  </a:cubicBezTo>
                  <a:lnTo>
                    <a:pt x="22093" y="1428"/>
                  </a:lnTo>
                  <a:cubicBezTo>
                    <a:pt x="22098" y="1427"/>
                    <a:pt x="22103" y="1426"/>
                    <a:pt x="22108" y="1425"/>
                  </a:cubicBezTo>
                  <a:close/>
                  <a:moveTo>
                    <a:pt x="22093" y="1428"/>
                  </a:moveTo>
                  <a:cubicBezTo>
                    <a:pt x="22044" y="1436"/>
                    <a:pt x="21992" y="1444"/>
                    <a:pt x="21998" y="1446"/>
                  </a:cubicBezTo>
                  <a:cubicBezTo>
                    <a:pt x="22135" y="1435"/>
                    <a:pt x="22053" y="1436"/>
                    <a:pt x="22093" y="1428"/>
                  </a:cubicBezTo>
                  <a:close/>
                  <a:moveTo>
                    <a:pt x="16100" y="1690"/>
                  </a:moveTo>
                  <a:cubicBezTo>
                    <a:pt x="16086" y="1690"/>
                    <a:pt x="16070" y="1690"/>
                    <a:pt x="16055" y="1692"/>
                  </a:cubicBezTo>
                  <a:lnTo>
                    <a:pt x="16055" y="1692"/>
                  </a:lnTo>
                  <a:cubicBezTo>
                    <a:pt x="16070" y="1691"/>
                    <a:pt x="16085" y="1690"/>
                    <a:pt x="16100" y="1690"/>
                  </a:cubicBezTo>
                  <a:close/>
                  <a:moveTo>
                    <a:pt x="12868" y="2144"/>
                  </a:moveTo>
                  <a:cubicBezTo>
                    <a:pt x="12853" y="2146"/>
                    <a:pt x="12843" y="2147"/>
                    <a:pt x="12839" y="2148"/>
                  </a:cubicBezTo>
                  <a:cubicBezTo>
                    <a:pt x="12850" y="2147"/>
                    <a:pt x="12859" y="2146"/>
                    <a:pt x="12868" y="2144"/>
                  </a:cubicBezTo>
                  <a:close/>
                  <a:moveTo>
                    <a:pt x="667" y="2448"/>
                  </a:moveTo>
                  <a:cubicBezTo>
                    <a:pt x="679" y="2449"/>
                    <a:pt x="693" y="2449"/>
                    <a:pt x="712" y="2449"/>
                  </a:cubicBezTo>
                  <a:cubicBezTo>
                    <a:pt x="699" y="2449"/>
                    <a:pt x="684" y="2449"/>
                    <a:pt x="667" y="2448"/>
                  </a:cubicBezTo>
                  <a:close/>
                  <a:moveTo>
                    <a:pt x="7075" y="2437"/>
                  </a:moveTo>
                  <a:cubicBezTo>
                    <a:pt x="7010" y="2440"/>
                    <a:pt x="6955" y="2444"/>
                    <a:pt x="6939" y="2449"/>
                  </a:cubicBezTo>
                  <a:lnTo>
                    <a:pt x="7035" y="2448"/>
                  </a:lnTo>
                  <a:lnTo>
                    <a:pt x="7035" y="2448"/>
                  </a:lnTo>
                  <a:cubicBezTo>
                    <a:pt x="7046" y="2444"/>
                    <a:pt x="7060" y="2441"/>
                    <a:pt x="7075" y="2437"/>
                  </a:cubicBezTo>
                  <a:close/>
                  <a:moveTo>
                    <a:pt x="7104" y="2472"/>
                  </a:moveTo>
                  <a:lnTo>
                    <a:pt x="7022" y="2484"/>
                  </a:lnTo>
                  <a:lnTo>
                    <a:pt x="7045" y="2486"/>
                  </a:lnTo>
                  <a:lnTo>
                    <a:pt x="7045" y="2486"/>
                  </a:lnTo>
                  <a:cubicBezTo>
                    <a:pt x="7064" y="2483"/>
                    <a:pt x="7088" y="2477"/>
                    <a:pt x="7104" y="2472"/>
                  </a:cubicBezTo>
                  <a:close/>
                  <a:moveTo>
                    <a:pt x="7045" y="2486"/>
                  </a:moveTo>
                  <a:cubicBezTo>
                    <a:pt x="7028" y="2490"/>
                    <a:pt x="7017" y="2492"/>
                    <a:pt x="7025" y="2492"/>
                  </a:cubicBezTo>
                  <a:cubicBezTo>
                    <a:pt x="7030" y="2492"/>
                    <a:pt x="7044" y="2491"/>
                    <a:pt x="7071" y="2489"/>
                  </a:cubicBezTo>
                  <a:lnTo>
                    <a:pt x="7045" y="2486"/>
                  </a:lnTo>
                  <a:close/>
                  <a:moveTo>
                    <a:pt x="2667" y="2503"/>
                  </a:moveTo>
                  <a:lnTo>
                    <a:pt x="2667" y="2507"/>
                  </a:lnTo>
                  <a:cubicBezTo>
                    <a:pt x="2668" y="2506"/>
                    <a:pt x="2668" y="2504"/>
                    <a:pt x="2667" y="2503"/>
                  </a:cubicBezTo>
                  <a:close/>
                  <a:moveTo>
                    <a:pt x="4057" y="2509"/>
                  </a:moveTo>
                  <a:cubicBezTo>
                    <a:pt x="4057" y="2509"/>
                    <a:pt x="4057" y="2509"/>
                    <a:pt x="4057" y="2510"/>
                  </a:cubicBezTo>
                  <a:cubicBezTo>
                    <a:pt x="4057" y="2509"/>
                    <a:pt x="4057" y="2509"/>
                    <a:pt x="4057" y="2509"/>
                  </a:cubicBezTo>
                  <a:close/>
                  <a:moveTo>
                    <a:pt x="1594" y="2526"/>
                  </a:moveTo>
                  <a:cubicBezTo>
                    <a:pt x="1593" y="2526"/>
                    <a:pt x="1593" y="2526"/>
                    <a:pt x="1592" y="2526"/>
                  </a:cubicBezTo>
                  <a:cubicBezTo>
                    <a:pt x="1593" y="2526"/>
                    <a:pt x="1593" y="2526"/>
                    <a:pt x="1594" y="2526"/>
                  </a:cubicBezTo>
                  <a:close/>
                  <a:moveTo>
                    <a:pt x="32722" y="1"/>
                  </a:moveTo>
                  <a:cubicBezTo>
                    <a:pt x="32596" y="1"/>
                    <a:pt x="32335" y="53"/>
                    <a:pt x="32086" y="87"/>
                  </a:cubicBezTo>
                  <a:cubicBezTo>
                    <a:pt x="32100" y="92"/>
                    <a:pt x="31950" y="126"/>
                    <a:pt x="32003" y="126"/>
                  </a:cubicBezTo>
                  <a:cubicBezTo>
                    <a:pt x="32018" y="126"/>
                    <a:pt x="32048" y="123"/>
                    <a:pt x="32102" y="117"/>
                  </a:cubicBezTo>
                  <a:lnTo>
                    <a:pt x="32102" y="117"/>
                  </a:lnTo>
                  <a:cubicBezTo>
                    <a:pt x="32100" y="128"/>
                    <a:pt x="31954" y="154"/>
                    <a:pt x="31854" y="168"/>
                  </a:cubicBezTo>
                  <a:cubicBezTo>
                    <a:pt x="31898" y="156"/>
                    <a:pt x="31719" y="159"/>
                    <a:pt x="31821" y="136"/>
                  </a:cubicBezTo>
                  <a:lnTo>
                    <a:pt x="31821" y="136"/>
                  </a:lnTo>
                  <a:cubicBezTo>
                    <a:pt x="31694" y="159"/>
                    <a:pt x="31761" y="140"/>
                    <a:pt x="31546" y="175"/>
                  </a:cubicBezTo>
                  <a:cubicBezTo>
                    <a:pt x="31549" y="173"/>
                    <a:pt x="31548" y="173"/>
                    <a:pt x="31543" y="173"/>
                  </a:cubicBezTo>
                  <a:cubicBezTo>
                    <a:pt x="31504" y="173"/>
                    <a:pt x="31253" y="207"/>
                    <a:pt x="31169" y="207"/>
                  </a:cubicBezTo>
                  <a:cubicBezTo>
                    <a:pt x="31149" y="207"/>
                    <a:pt x="31139" y="205"/>
                    <a:pt x="31143" y="200"/>
                  </a:cubicBezTo>
                  <a:lnTo>
                    <a:pt x="31143" y="200"/>
                  </a:lnTo>
                  <a:cubicBezTo>
                    <a:pt x="31067" y="221"/>
                    <a:pt x="31152" y="237"/>
                    <a:pt x="30867" y="274"/>
                  </a:cubicBezTo>
                  <a:cubicBezTo>
                    <a:pt x="30874" y="275"/>
                    <a:pt x="30882" y="275"/>
                    <a:pt x="30892" y="275"/>
                  </a:cubicBezTo>
                  <a:cubicBezTo>
                    <a:pt x="30950" y="275"/>
                    <a:pt x="31055" y="266"/>
                    <a:pt x="31098" y="266"/>
                  </a:cubicBezTo>
                  <a:cubicBezTo>
                    <a:pt x="31130" y="266"/>
                    <a:pt x="31127" y="271"/>
                    <a:pt x="31046" y="288"/>
                  </a:cubicBezTo>
                  <a:lnTo>
                    <a:pt x="31182" y="260"/>
                  </a:lnTo>
                  <a:cubicBezTo>
                    <a:pt x="31221" y="257"/>
                    <a:pt x="31243" y="255"/>
                    <a:pt x="31255" y="255"/>
                  </a:cubicBezTo>
                  <a:cubicBezTo>
                    <a:pt x="31289" y="255"/>
                    <a:pt x="31241" y="266"/>
                    <a:pt x="31277" y="266"/>
                  </a:cubicBezTo>
                  <a:cubicBezTo>
                    <a:pt x="31294" y="266"/>
                    <a:pt x="31327" y="264"/>
                    <a:pt x="31391" y="258"/>
                  </a:cubicBezTo>
                  <a:lnTo>
                    <a:pt x="31391" y="258"/>
                  </a:lnTo>
                  <a:cubicBezTo>
                    <a:pt x="31323" y="266"/>
                    <a:pt x="31194" y="289"/>
                    <a:pt x="31141" y="289"/>
                  </a:cubicBezTo>
                  <a:cubicBezTo>
                    <a:pt x="31134" y="289"/>
                    <a:pt x="31129" y="289"/>
                    <a:pt x="31125" y="288"/>
                  </a:cubicBezTo>
                  <a:lnTo>
                    <a:pt x="31125" y="288"/>
                  </a:lnTo>
                  <a:cubicBezTo>
                    <a:pt x="31196" y="314"/>
                    <a:pt x="30742" y="353"/>
                    <a:pt x="30733" y="381"/>
                  </a:cubicBezTo>
                  <a:cubicBezTo>
                    <a:pt x="30726" y="380"/>
                    <a:pt x="30719" y="380"/>
                    <a:pt x="30711" y="380"/>
                  </a:cubicBezTo>
                  <a:cubicBezTo>
                    <a:pt x="30656" y="380"/>
                    <a:pt x="30584" y="388"/>
                    <a:pt x="30457" y="406"/>
                  </a:cubicBezTo>
                  <a:cubicBezTo>
                    <a:pt x="30476" y="395"/>
                    <a:pt x="30397" y="395"/>
                    <a:pt x="30506" y="374"/>
                  </a:cubicBezTo>
                  <a:cubicBezTo>
                    <a:pt x="30596" y="365"/>
                    <a:pt x="30664" y="355"/>
                    <a:pt x="30766" y="351"/>
                  </a:cubicBezTo>
                  <a:cubicBezTo>
                    <a:pt x="30754" y="345"/>
                    <a:pt x="30734" y="343"/>
                    <a:pt x="30707" y="343"/>
                  </a:cubicBezTo>
                  <a:cubicBezTo>
                    <a:pt x="30591" y="343"/>
                    <a:pt x="30350" y="387"/>
                    <a:pt x="30156" y="404"/>
                  </a:cubicBezTo>
                  <a:cubicBezTo>
                    <a:pt x="30191" y="404"/>
                    <a:pt x="30200" y="404"/>
                    <a:pt x="30135" y="418"/>
                  </a:cubicBezTo>
                  <a:cubicBezTo>
                    <a:pt x="30033" y="426"/>
                    <a:pt x="29840" y="445"/>
                    <a:pt x="29771" y="445"/>
                  </a:cubicBezTo>
                  <a:cubicBezTo>
                    <a:pt x="29743" y="445"/>
                    <a:pt x="29735" y="442"/>
                    <a:pt x="29760" y="434"/>
                  </a:cubicBezTo>
                  <a:lnTo>
                    <a:pt x="29760" y="434"/>
                  </a:lnTo>
                  <a:lnTo>
                    <a:pt x="29033" y="524"/>
                  </a:lnTo>
                  <a:cubicBezTo>
                    <a:pt x="29028" y="517"/>
                    <a:pt x="29135" y="508"/>
                    <a:pt x="29179" y="501"/>
                  </a:cubicBezTo>
                  <a:lnTo>
                    <a:pt x="29179" y="501"/>
                  </a:lnTo>
                  <a:lnTo>
                    <a:pt x="28773" y="548"/>
                  </a:lnTo>
                  <a:cubicBezTo>
                    <a:pt x="28678" y="548"/>
                    <a:pt x="28910" y="520"/>
                    <a:pt x="28949" y="506"/>
                  </a:cubicBezTo>
                  <a:lnTo>
                    <a:pt x="28949" y="506"/>
                  </a:lnTo>
                  <a:lnTo>
                    <a:pt x="28658" y="541"/>
                  </a:lnTo>
                  <a:lnTo>
                    <a:pt x="28697" y="524"/>
                  </a:lnTo>
                  <a:lnTo>
                    <a:pt x="28697" y="524"/>
                  </a:lnTo>
                  <a:cubicBezTo>
                    <a:pt x="28631" y="539"/>
                    <a:pt x="28341" y="574"/>
                    <a:pt x="28230" y="574"/>
                  </a:cubicBezTo>
                  <a:cubicBezTo>
                    <a:pt x="28221" y="574"/>
                    <a:pt x="28212" y="574"/>
                    <a:pt x="28206" y="573"/>
                  </a:cubicBezTo>
                  <a:cubicBezTo>
                    <a:pt x="27884" y="612"/>
                    <a:pt x="27893" y="649"/>
                    <a:pt x="27458" y="682"/>
                  </a:cubicBezTo>
                  <a:cubicBezTo>
                    <a:pt x="27472" y="661"/>
                    <a:pt x="27703" y="647"/>
                    <a:pt x="27803" y="624"/>
                  </a:cubicBezTo>
                  <a:lnTo>
                    <a:pt x="27803" y="624"/>
                  </a:lnTo>
                  <a:cubicBezTo>
                    <a:pt x="27725" y="626"/>
                    <a:pt x="27519" y="658"/>
                    <a:pt x="27439" y="658"/>
                  </a:cubicBezTo>
                  <a:cubicBezTo>
                    <a:pt x="27428" y="658"/>
                    <a:pt x="27419" y="658"/>
                    <a:pt x="27414" y="656"/>
                  </a:cubicBezTo>
                  <a:cubicBezTo>
                    <a:pt x="27101" y="700"/>
                    <a:pt x="27140" y="728"/>
                    <a:pt x="26990" y="763"/>
                  </a:cubicBezTo>
                  <a:cubicBezTo>
                    <a:pt x="26924" y="770"/>
                    <a:pt x="26891" y="773"/>
                    <a:pt x="26876" y="773"/>
                  </a:cubicBezTo>
                  <a:cubicBezTo>
                    <a:pt x="26836" y="773"/>
                    <a:pt x="26959" y="750"/>
                    <a:pt x="26950" y="747"/>
                  </a:cubicBezTo>
                  <a:lnTo>
                    <a:pt x="26950" y="747"/>
                  </a:lnTo>
                  <a:cubicBezTo>
                    <a:pt x="26885" y="753"/>
                    <a:pt x="26790" y="787"/>
                    <a:pt x="26718" y="787"/>
                  </a:cubicBezTo>
                  <a:cubicBezTo>
                    <a:pt x="26706" y="787"/>
                    <a:pt x="26695" y="786"/>
                    <a:pt x="26684" y="784"/>
                  </a:cubicBezTo>
                  <a:cubicBezTo>
                    <a:pt x="26587" y="804"/>
                    <a:pt x="26524" y="823"/>
                    <a:pt x="26594" y="823"/>
                  </a:cubicBezTo>
                  <a:cubicBezTo>
                    <a:pt x="26612" y="823"/>
                    <a:pt x="26639" y="821"/>
                    <a:pt x="26677" y="819"/>
                  </a:cubicBezTo>
                  <a:lnTo>
                    <a:pt x="26677" y="819"/>
                  </a:lnTo>
                  <a:cubicBezTo>
                    <a:pt x="26557" y="830"/>
                    <a:pt x="26436" y="849"/>
                    <a:pt x="26316" y="874"/>
                  </a:cubicBezTo>
                  <a:cubicBezTo>
                    <a:pt x="26352" y="861"/>
                    <a:pt x="26346" y="857"/>
                    <a:pt x="26321" y="857"/>
                  </a:cubicBezTo>
                  <a:cubicBezTo>
                    <a:pt x="26289" y="857"/>
                    <a:pt x="26223" y="864"/>
                    <a:pt x="26181" y="864"/>
                  </a:cubicBezTo>
                  <a:cubicBezTo>
                    <a:pt x="26161" y="864"/>
                    <a:pt x="26146" y="862"/>
                    <a:pt x="26142" y="858"/>
                  </a:cubicBezTo>
                  <a:cubicBezTo>
                    <a:pt x="25936" y="874"/>
                    <a:pt x="25482" y="916"/>
                    <a:pt x="25292" y="962"/>
                  </a:cubicBezTo>
                  <a:lnTo>
                    <a:pt x="25345" y="927"/>
                  </a:lnTo>
                  <a:lnTo>
                    <a:pt x="25106" y="958"/>
                  </a:lnTo>
                  <a:cubicBezTo>
                    <a:pt x="24923" y="958"/>
                    <a:pt x="25315" y="916"/>
                    <a:pt x="25435" y="904"/>
                  </a:cubicBezTo>
                  <a:lnTo>
                    <a:pt x="25435" y="904"/>
                  </a:lnTo>
                  <a:cubicBezTo>
                    <a:pt x="25109" y="932"/>
                    <a:pt x="24891" y="958"/>
                    <a:pt x="24599" y="988"/>
                  </a:cubicBezTo>
                  <a:cubicBezTo>
                    <a:pt x="24607" y="987"/>
                    <a:pt x="24613" y="987"/>
                    <a:pt x="24619" y="987"/>
                  </a:cubicBezTo>
                  <a:cubicBezTo>
                    <a:pt x="24676" y="987"/>
                    <a:pt x="24638" y="997"/>
                    <a:pt x="24676" y="1002"/>
                  </a:cubicBezTo>
                  <a:cubicBezTo>
                    <a:pt x="24576" y="1025"/>
                    <a:pt x="24437" y="1027"/>
                    <a:pt x="24333" y="1041"/>
                  </a:cubicBezTo>
                  <a:cubicBezTo>
                    <a:pt x="24305" y="1036"/>
                    <a:pt x="24319" y="1029"/>
                    <a:pt x="24400" y="1020"/>
                  </a:cubicBezTo>
                  <a:lnTo>
                    <a:pt x="24400" y="1020"/>
                  </a:lnTo>
                  <a:lnTo>
                    <a:pt x="24198" y="1041"/>
                  </a:lnTo>
                  <a:cubicBezTo>
                    <a:pt x="24212" y="1022"/>
                    <a:pt x="24113" y="1032"/>
                    <a:pt x="24312" y="1002"/>
                  </a:cubicBezTo>
                  <a:lnTo>
                    <a:pt x="24312" y="1002"/>
                  </a:lnTo>
                  <a:lnTo>
                    <a:pt x="24127" y="1025"/>
                  </a:lnTo>
                  <a:cubicBezTo>
                    <a:pt x="24089" y="1027"/>
                    <a:pt x="24066" y="1028"/>
                    <a:pt x="24052" y="1028"/>
                  </a:cubicBezTo>
                  <a:cubicBezTo>
                    <a:pt x="23992" y="1028"/>
                    <a:pt x="24143" y="1006"/>
                    <a:pt x="24184" y="997"/>
                  </a:cubicBezTo>
                  <a:lnTo>
                    <a:pt x="24184" y="997"/>
                  </a:lnTo>
                  <a:lnTo>
                    <a:pt x="23858" y="1025"/>
                  </a:lnTo>
                  <a:cubicBezTo>
                    <a:pt x="23742" y="1046"/>
                    <a:pt x="23925" y="1034"/>
                    <a:pt x="23703" y="1062"/>
                  </a:cubicBezTo>
                  <a:cubicBezTo>
                    <a:pt x="23402" y="1073"/>
                    <a:pt x="23019" y="1115"/>
                    <a:pt x="22676" y="1143"/>
                  </a:cubicBezTo>
                  <a:lnTo>
                    <a:pt x="22917" y="1136"/>
                  </a:lnTo>
                  <a:lnTo>
                    <a:pt x="22917" y="1136"/>
                  </a:lnTo>
                  <a:cubicBezTo>
                    <a:pt x="22714" y="1152"/>
                    <a:pt x="22755" y="1175"/>
                    <a:pt x="22695" y="1194"/>
                  </a:cubicBezTo>
                  <a:cubicBezTo>
                    <a:pt x="22505" y="1210"/>
                    <a:pt x="22248" y="1233"/>
                    <a:pt x="22086" y="1238"/>
                  </a:cubicBezTo>
                  <a:cubicBezTo>
                    <a:pt x="22257" y="1212"/>
                    <a:pt x="22199" y="1196"/>
                    <a:pt x="22050" y="1196"/>
                  </a:cubicBezTo>
                  <a:cubicBezTo>
                    <a:pt x="22040" y="1196"/>
                    <a:pt x="22029" y="1196"/>
                    <a:pt x="22019" y="1196"/>
                  </a:cubicBezTo>
                  <a:cubicBezTo>
                    <a:pt x="21632" y="1229"/>
                    <a:pt x="21729" y="1252"/>
                    <a:pt x="21516" y="1280"/>
                  </a:cubicBezTo>
                  <a:cubicBezTo>
                    <a:pt x="21566" y="1264"/>
                    <a:pt x="21560" y="1259"/>
                    <a:pt x="21529" y="1259"/>
                  </a:cubicBezTo>
                  <a:cubicBezTo>
                    <a:pt x="21475" y="1259"/>
                    <a:pt x="21346" y="1273"/>
                    <a:pt x="21298" y="1273"/>
                  </a:cubicBezTo>
                  <a:cubicBezTo>
                    <a:pt x="21283" y="1273"/>
                    <a:pt x="21276" y="1272"/>
                    <a:pt x="21282" y="1268"/>
                  </a:cubicBezTo>
                  <a:lnTo>
                    <a:pt x="21282" y="1268"/>
                  </a:lnTo>
                  <a:cubicBezTo>
                    <a:pt x="21036" y="1289"/>
                    <a:pt x="20791" y="1314"/>
                    <a:pt x="20543" y="1337"/>
                  </a:cubicBezTo>
                  <a:cubicBezTo>
                    <a:pt x="20297" y="1363"/>
                    <a:pt x="20047" y="1384"/>
                    <a:pt x="19792" y="1402"/>
                  </a:cubicBezTo>
                  <a:cubicBezTo>
                    <a:pt x="19804" y="1407"/>
                    <a:pt x="19950" y="1400"/>
                    <a:pt x="19862" y="1414"/>
                  </a:cubicBezTo>
                  <a:cubicBezTo>
                    <a:pt x="19768" y="1423"/>
                    <a:pt x="19699" y="1426"/>
                    <a:pt x="19650" y="1426"/>
                  </a:cubicBezTo>
                  <a:cubicBezTo>
                    <a:pt x="19601" y="1426"/>
                    <a:pt x="19572" y="1423"/>
                    <a:pt x="19559" y="1421"/>
                  </a:cubicBezTo>
                  <a:cubicBezTo>
                    <a:pt x="19406" y="1432"/>
                    <a:pt x="19253" y="1451"/>
                    <a:pt x="19102" y="1481"/>
                  </a:cubicBezTo>
                  <a:cubicBezTo>
                    <a:pt x="19146" y="1476"/>
                    <a:pt x="19173" y="1474"/>
                    <a:pt x="19188" y="1474"/>
                  </a:cubicBezTo>
                  <a:cubicBezTo>
                    <a:pt x="19209" y="1474"/>
                    <a:pt x="19208" y="1478"/>
                    <a:pt x="19197" y="1483"/>
                  </a:cubicBezTo>
                  <a:cubicBezTo>
                    <a:pt x="19110" y="1492"/>
                    <a:pt x="19063" y="1493"/>
                    <a:pt x="19028" y="1493"/>
                  </a:cubicBezTo>
                  <a:cubicBezTo>
                    <a:pt x="19012" y="1493"/>
                    <a:pt x="18998" y="1493"/>
                    <a:pt x="18983" y="1493"/>
                  </a:cubicBezTo>
                  <a:cubicBezTo>
                    <a:pt x="18944" y="1493"/>
                    <a:pt x="18902" y="1495"/>
                    <a:pt x="18796" y="1511"/>
                  </a:cubicBezTo>
                  <a:cubicBezTo>
                    <a:pt x="18734" y="1497"/>
                    <a:pt x="19049" y="1483"/>
                    <a:pt x="19026" y="1465"/>
                  </a:cubicBezTo>
                  <a:lnTo>
                    <a:pt x="19026" y="1465"/>
                  </a:lnTo>
                  <a:cubicBezTo>
                    <a:pt x="18813" y="1481"/>
                    <a:pt x="18681" y="1500"/>
                    <a:pt x="18525" y="1520"/>
                  </a:cubicBezTo>
                  <a:cubicBezTo>
                    <a:pt x="18491" y="1511"/>
                    <a:pt x="18669" y="1507"/>
                    <a:pt x="18551" y="1504"/>
                  </a:cubicBezTo>
                  <a:lnTo>
                    <a:pt x="18551" y="1504"/>
                  </a:lnTo>
                  <a:lnTo>
                    <a:pt x="17580" y="1599"/>
                  </a:lnTo>
                  <a:lnTo>
                    <a:pt x="17513" y="1588"/>
                  </a:lnTo>
                  <a:cubicBezTo>
                    <a:pt x="17356" y="1599"/>
                    <a:pt x="17251" y="1611"/>
                    <a:pt x="17177" y="1622"/>
                  </a:cubicBezTo>
                  <a:cubicBezTo>
                    <a:pt x="17092" y="1622"/>
                    <a:pt x="17159" y="1613"/>
                    <a:pt x="17240" y="1606"/>
                  </a:cubicBezTo>
                  <a:lnTo>
                    <a:pt x="17240" y="1606"/>
                  </a:lnTo>
                  <a:cubicBezTo>
                    <a:pt x="17029" y="1620"/>
                    <a:pt x="16770" y="1650"/>
                    <a:pt x="16649" y="1659"/>
                  </a:cubicBezTo>
                  <a:cubicBezTo>
                    <a:pt x="16668" y="1650"/>
                    <a:pt x="16770" y="1650"/>
                    <a:pt x="16804" y="1641"/>
                  </a:cubicBezTo>
                  <a:lnTo>
                    <a:pt x="16804" y="1641"/>
                  </a:lnTo>
                  <a:cubicBezTo>
                    <a:pt x="16560" y="1654"/>
                    <a:pt x="16259" y="1698"/>
                    <a:pt x="16075" y="1698"/>
                  </a:cubicBezTo>
                  <a:cubicBezTo>
                    <a:pt x="16058" y="1698"/>
                    <a:pt x="16043" y="1697"/>
                    <a:pt x="16028" y="1696"/>
                  </a:cubicBezTo>
                  <a:cubicBezTo>
                    <a:pt x="16037" y="1695"/>
                    <a:pt x="16046" y="1693"/>
                    <a:pt x="16055" y="1692"/>
                  </a:cubicBezTo>
                  <a:lnTo>
                    <a:pt x="16055" y="1692"/>
                  </a:lnTo>
                  <a:cubicBezTo>
                    <a:pt x="15680" y="1715"/>
                    <a:pt x="15347" y="1746"/>
                    <a:pt x="14935" y="1773"/>
                  </a:cubicBezTo>
                  <a:cubicBezTo>
                    <a:pt x="14541" y="1778"/>
                    <a:pt x="14810" y="1805"/>
                    <a:pt x="14423" y="1826"/>
                  </a:cubicBezTo>
                  <a:cubicBezTo>
                    <a:pt x="14422" y="1815"/>
                    <a:pt x="14389" y="1811"/>
                    <a:pt x="14338" y="1811"/>
                  </a:cubicBezTo>
                  <a:cubicBezTo>
                    <a:pt x="14183" y="1811"/>
                    <a:pt x="13857" y="1849"/>
                    <a:pt x="13735" y="1849"/>
                  </a:cubicBezTo>
                  <a:lnTo>
                    <a:pt x="13786" y="1854"/>
                  </a:lnTo>
                  <a:cubicBezTo>
                    <a:pt x="13640" y="1870"/>
                    <a:pt x="13493" y="1877"/>
                    <a:pt x="13346" y="1877"/>
                  </a:cubicBezTo>
                  <a:cubicBezTo>
                    <a:pt x="13297" y="1877"/>
                    <a:pt x="13249" y="1877"/>
                    <a:pt x="13200" y="1875"/>
                  </a:cubicBezTo>
                  <a:cubicBezTo>
                    <a:pt x="13054" y="1882"/>
                    <a:pt x="12876" y="1889"/>
                    <a:pt x="12695" y="1900"/>
                  </a:cubicBezTo>
                  <a:cubicBezTo>
                    <a:pt x="12605" y="1907"/>
                    <a:pt x="12517" y="1912"/>
                    <a:pt x="12431" y="1919"/>
                  </a:cubicBezTo>
                  <a:cubicBezTo>
                    <a:pt x="12345" y="1926"/>
                    <a:pt x="12264" y="1933"/>
                    <a:pt x="12192" y="1940"/>
                  </a:cubicBezTo>
                  <a:lnTo>
                    <a:pt x="12250" y="1928"/>
                  </a:lnTo>
                  <a:lnTo>
                    <a:pt x="12250" y="1928"/>
                  </a:lnTo>
                  <a:cubicBezTo>
                    <a:pt x="12012" y="1951"/>
                    <a:pt x="11863" y="1944"/>
                    <a:pt x="11625" y="1965"/>
                  </a:cubicBezTo>
                  <a:cubicBezTo>
                    <a:pt x="11632" y="1963"/>
                    <a:pt x="11720" y="1954"/>
                    <a:pt x="11627" y="1954"/>
                  </a:cubicBezTo>
                  <a:cubicBezTo>
                    <a:pt x="10480" y="1993"/>
                    <a:pt x="9311" y="2062"/>
                    <a:pt x="8164" y="2095"/>
                  </a:cubicBezTo>
                  <a:lnTo>
                    <a:pt x="6436" y="2134"/>
                  </a:lnTo>
                  <a:lnTo>
                    <a:pt x="4611" y="2169"/>
                  </a:lnTo>
                  <a:lnTo>
                    <a:pt x="1083" y="2222"/>
                  </a:lnTo>
                  <a:cubicBezTo>
                    <a:pt x="1083" y="2222"/>
                    <a:pt x="59" y="2405"/>
                    <a:pt x="212" y="2479"/>
                  </a:cubicBezTo>
                  <a:cubicBezTo>
                    <a:pt x="300" y="2489"/>
                    <a:pt x="1" y="2503"/>
                    <a:pt x="179" y="2507"/>
                  </a:cubicBezTo>
                  <a:lnTo>
                    <a:pt x="355" y="2486"/>
                  </a:lnTo>
                  <a:lnTo>
                    <a:pt x="355" y="2486"/>
                  </a:lnTo>
                  <a:cubicBezTo>
                    <a:pt x="325" y="2496"/>
                    <a:pt x="425" y="2507"/>
                    <a:pt x="446" y="2514"/>
                  </a:cubicBezTo>
                  <a:cubicBezTo>
                    <a:pt x="515" y="2496"/>
                    <a:pt x="219" y="2484"/>
                    <a:pt x="427" y="2456"/>
                  </a:cubicBezTo>
                  <a:cubicBezTo>
                    <a:pt x="456" y="2449"/>
                    <a:pt x="523" y="2447"/>
                    <a:pt x="589" y="2447"/>
                  </a:cubicBezTo>
                  <a:cubicBezTo>
                    <a:pt x="616" y="2447"/>
                    <a:pt x="643" y="2448"/>
                    <a:pt x="667" y="2448"/>
                  </a:cubicBezTo>
                  <a:lnTo>
                    <a:pt x="667" y="2448"/>
                  </a:lnTo>
                  <a:cubicBezTo>
                    <a:pt x="571" y="2444"/>
                    <a:pt x="724" y="2432"/>
                    <a:pt x="788" y="2426"/>
                  </a:cubicBezTo>
                  <a:cubicBezTo>
                    <a:pt x="897" y="2433"/>
                    <a:pt x="1071" y="2428"/>
                    <a:pt x="1122" y="2442"/>
                  </a:cubicBezTo>
                  <a:cubicBezTo>
                    <a:pt x="1162" y="2437"/>
                    <a:pt x="1202" y="2435"/>
                    <a:pt x="1242" y="2435"/>
                  </a:cubicBezTo>
                  <a:cubicBezTo>
                    <a:pt x="1255" y="2435"/>
                    <a:pt x="1268" y="2435"/>
                    <a:pt x="1282" y="2435"/>
                  </a:cubicBezTo>
                  <a:lnTo>
                    <a:pt x="1289" y="2442"/>
                  </a:lnTo>
                  <a:cubicBezTo>
                    <a:pt x="1418" y="2435"/>
                    <a:pt x="1242" y="2435"/>
                    <a:pt x="1277" y="2428"/>
                  </a:cubicBezTo>
                  <a:cubicBezTo>
                    <a:pt x="1284" y="2428"/>
                    <a:pt x="1292" y="2428"/>
                    <a:pt x="1300" y="2428"/>
                  </a:cubicBezTo>
                  <a:cubicBezTo>
                    <a:pt x="1395" y="2428"/>
                    <a:pt x="1530" y="2440"/>
                    <a:pt x="1673" y="2440"/>
                  </a:cubicBezTo>
                  <a:cubicBezTo>
                    <a:pt x="1518" y="2440"/>
                    <a:pt x="1391" y="2449"/>
                    <a:pt x="1282" y="2456"/>
                  </a:cubicBezTo>
                  <a:cubicBezTo>
                    <a:pt x="1562" y="2468"/>
                    <a:pt x="1231" y="2491"/>
                    <a:pt x="1168" y="2507"/>
                  </a:cubicBezTo>
                  <a:cubicBezTo>
                    <a:pt x="1395" y="2500"/>
                    <a:pt x="1481" y="2486"/>
                    <a:pt x="1666" y="2475"/>
                  </a:cubicBezTo>
                  <a:lnTo>
                    <a:pt x="1666" y="2475"/>
                  </a:lnTo>
                  <a:cubicBezTo>
                    <a:pt x="1887" y="2489"/>
                    <a:pt x="1652" y="2523"/>
                    <a:pt x="1594" y="2526"/>
                  </a:cubicBezTo>
                  <a:lnTo>
                    <a:pt x="1594" y="2526"/>
                  </a:lnTo>
                  <a:cubicBezTo>
                    <a:pt x="1797" y="2516"/>
                    <a:pt x="2012" y="2493"/>
                    <a:pt x="2120" y="2486"/>
                  </a:cubicBezTo>
                  <a:lnTo>
                    <a:pt x="2120" y="2486"/>
                  </a:lnTo>
                  <a:cubicBezTo>
                    <a:pt x="1967" y="2512"/>
                    <a:pt x="1995" y="2521"/>
                    <a:pt x="1856" y="2542"/>
                  </a:cubicBezTo>
                  <a:cubicBezTo>
                    <a:pt x="1899" y="2546"/>
                    <a:pt x="1933" y="2547"/>
                    <a:pt x="1961" y="2547"/>
                  </a:cubicBezTo>
                  <a:cubicBezTo>
                    <a:pt x="2043" y="2547"/>
                    <a:pt x="2076" y="2535"/>
                    <a:pt x="2134" y="2528"/>
                  </a:cubicBezTo>
                  <a:lnTo>
                    <a:pt x="2134" y="2528"/>
                  </a:lnTo>
                  <a:cubicBezTo>
                    <a:pt x="2112" y="2530"/>
                    <a:pt x="2090" y="2532"/>
                    <a:pt x="2068" y="2532"/>
                  </a:cubicBezTo>
                  <a:cubicBezTo>
                    <a:pt x="2046" y="2532"/>
                    <a:pt x="2023" y="2530"/>
                    <a:pt x="2000" y="2528"/>
                  </a:cubicBezTo>
                  <a:lnTo>
                    <a:pt x="2000" y="2528"/>
                  </a:lnTo>
                  <a:cubicBezTo>
                    <a:pt x="2005" y="2528"/>
                    <a:pt x="2011" y="2528"/>
                    <a:pt x="2016" y="2528"/>
                  </a:cubicBezTo>
                  <a:cubicBezTo>
                    <a:pt x="2195" y="2528"/>
                    <a:pt x="2165" y="2490"/>
                    <a:pt x="2264" y="2472"/>
                  </a:cubicBezTo>
                  <a:cubicBezTo>
                    <a:pt x="2400" y="2481"/>
                    <a:pt x="2648" y="2484"/>
                    <a:pt x="2667" y="2503"/>
                  </a:cubicBezTo>
                  <a:lnTo>
                    <a:pt x="2667" y="2503"/>
                  </a:lnTo>
                  <a:lnTo>
                    <a:pt x="2665" y="2482"/>
                  </a:lnTo>
                  <a:cubicBezTo>
                    <a:pt x="2688" y="2481"/>
                    <a:pt x="2707" y="2480"/>
                    <a:pt x="2722" y="2480"/>
                  </a:cubicBezTo>
                  <a:cubicBezTo>
                    <a:pt x="2813" y="2480"/>
                    <a:pt x="2754" y="2497"/>
                    <a:pt x="2778" y="2503"/>
                  </a:cubicBezTo>
                  <a:cubicBezTo>
                    <a:pt x="2841" y="2484"/>
                    <a:pt x="2762" y="2461"/>
                    <a:pt x="3047" y="2452"/>
                  </a:cubicBezTo>
                  <a:lnTo>
                    <a:pt x="3047" y="2452"/>
                  </a:lnTo>
                  <a:cubicBezTo>
                    <a:pt x="3029" y="2469"/>
                    <a:pt x="3073" y="2472"/>
                    <a:pt x="3129" y="2472"/>
                  </a:cubicBezTo>
                  <a:cubicBezTo>
                    <a:pt x="3151" y="2472"/>
                    <a:pt x="3176" y="2472"/>
                    <a:pt x="3199" y="2472"/>
                  </a:cubicBezTo>
                  <a:cubicBezTo>
                    <a:pt x="3252" y="2472"/>
                    <a:pt x="3298" y="2474"/>
                    <a:pt x="3295" y="2489"/>
                  </a:cubicBezTo>
                  <a:cubicBezTo>
                    <a:pt x="3422" y="2486"/>
                    <a:pt x="3483" y="2468"/>
                    <a:pt x="3607" y="2468"/>
                  </a:cubicBezTo>
                  <a:cubicBezTo>
                    <a:pt x="3614" y="2468"/>
                    <a:pt x="3621" y="2468"/>
                    <a:pt x="3628" y="2468"/>
                  </a:cubicBezTo>
                  <a:cubicBezTo>
                    <a:pt x="3771" y="2485"/>
                    <a:pt x="3463" y="2515"/>
                    <a:pt x="3354" y="2515"/>
                  </a:cubicBezTo>
                  <a:cubicBezTo>
                    <a:pt x="3346" y="2515"/>
                    <a:pt x="3340" y="2514"/>
                    <a:pt x="3334" y="2514"/>
                  </a:cubicBezTo>
                  <a:cubicBezTo>
                    <a:pt x="3324" y="2514"/>
                    <a:pt x="3315" y="2514"/>
                    <a:pt x="3307" y="2514"/>
                  </a:cubicBezTo>
                  <a:cubicBezTo>
                    <a:pt x="3172" y="2514"/>
                    <a:pt x="3335" y="2498"/>
                    <a:pt x="3293" y="2498"/>
                  </a:cubicBezTo>
                  <a:cubicBezTo>
                    <a:pt x="3290" y="2498"/>
                    <a:pt x="3287" y="2498"/>
                    <a:pt x="3283" y="2498"/>
                  </a:cubicBezTo>
                  <a:lnTo>
                    <a:pt x="3098" y="2510"/>
                  </a:lnTo>
                  <a:cubicBezTo>
                    <a:pt x="3202" y="2516"/>
                    <a:pt x="3404" y="2523"/>
                    <a:pt x="3378" y="2540"/>
                  </a:cubicBezTo>
                  <a:cubicBezTo>
                    <a:pt x="3566" y="2530"/>
                    <a:pt x="3228" y="2523"/>
                    <a:pt x="3434" y="2512"/>
                  </a:cubicBezTo>
                  <a:lnTo>
                    <a:pt x="3434" y="2512"/>
                  </a:lnTo>
                  <a:lnTo>
                    <a:pt x="3557" y="2519"/>
                  </a:lnTo>
                  <a:cubicBezTo>
                    <a:pt x="3763" y="2507"/>
                    <a:pt x="3515" y="2493"/>
                    <a:pt x="3781" y="2484"/>
                  </a:cubicBezTo>
                  <a:lnTo>
                    <a:pt x="3781" y="2484"/>
                  </a:lnTo>
                  <a:cubicBezTo>
                    <a:pt x="3605" y="2505"/>
                    <a:pt x="4062" y="2482"/>
                    <a:pt x="4057" y="2509"/>
                  </a:cubicBezTo>
                  <a:lnTo>
                    <a:pt x="4057" y="2509"/>
                  </a:lnTo>
                  <a:cubicBezTo>
                    <a:pt x="4065" y="2491"/>
                    <a:pt x="4184" y="2491"/>
                    <a:pt x="4307" y="2489"/>
                  </a:cubicBezTo>
                  <a:cubicBezTo>
                    <a:pt x="4432" y="2486"/>
                    <a:pt x="4564" y="2484"/>
                    <a:pt x="4590" y="2470"/>
                  </a:cubicBezTo>
                  <a:lnTo>
                    <a:pt x="4448" y="2466"/>
                  </a:lnTo>
                  <a:lnTo>
                    <a:pt x="4481" y="2479"/>
                  </a:lnTo>
                  <a:cubicBezTo>
                    <a:pt x="4351" y="2481"/>
                    <a:pt x="4241" y="2490"/>
                    <a:pt x="4115" y="2490"/>
                  </a:cubicBezTo>
                  <a:cubicBezTo>
                    <a:pt x="4090" y="2490"/>
                    <a:pt x="4065" y="2489"/>
                    <a:pt x="4038" y="2489"/>
                  </a:cubicBezTo>
                  <a:cubicBezTo>
                    <a:pt x="4163" y="2475"/>
                    <a:pt x="3997" y="2461"/>
                    <a:pt x="4140" y="2449"/>
                  </a:cubicBezTo>
                  <a:cubicBezTo>
                    <a:pt x="4202" y="2444"/>
                    <a:pt x="4240" y="2442"/>
                    <a:pt x="4262" y="2442"/>
                  </a:cubicBezTo>
                  <a:cubicBezTo>
                    <a:pt x="4335" y="2442"/>
                    <a:pt x="4223" y="2466"/>
                    <a:pt x="4254" y="2466"/>
                  </a:cubicBezTo>
                  <a:lnTo>
                    <a:pt x="4472" y="2445"/>
                  </a:lnTo>
                  <a:lnTo>
                    <a:pt x="4323" y="2433"/>
                  </a:lnTo>
                  <a:cubicBezTo>
                    <a:pt x="4492" y="2424"/>
                    <a:pt x="4724" y="2419"/>
                    <a:pt x="4958" y="2417"/>
                  </a:cubicBezTo>
                  <a:lnTo>
                    <a:pt x="4958" y="2417"/>
                  </a:lnTo>
                  <a:cubicBezTo>
                    <a:pt x="5305" y="2428"/>
                    <a:pt x="4916" y="2435"/>
                    <a:pt x="5164" y="2449"/>
                  </a:cubicBezTo>
                  <a:cubicBezTo>
                    <a:pt x="5273" y="2440"/>
                    <a:pt x="5248" y="2431"/>
                    <a:pt x="5403" y="2431"/>
                  </a:cubicBezTo>
                  <a:cubicBezTo>
                    <a:pt x="5386" y="2429"/>
                    <a:pt x="5370" y="2429"/>
                    <a:pt x="5355" y="2429"/>
                  </a:cubicBezTo>
                  <a:cubicBezTo>
                    <a:pt x="5293" y="2429"/>
                    <a:pt x="5241" y="2438"/>
                    <a:pt x="5194" y="2438"/>
                  </a:cubicBezTo>
                  <a:cubicBezTo>
                    <a:pt x="5118" y="2419"/>
                    <a:pt x="5475" y="2424"/>
                    <a:pt x="5458" y="2403"/>
                  </a:cubicBezTo>
                  <a:lnTo>
                    <a:pt x="5458" y="2403"/>
                  </a:lnTo>
                  <a:cubicBezTo>
                    <a:pt x="5523" y="2410"/>
                    <a:pt x="5512" y="2419"/>
                    <a:pt x="5461" y="2428"/>
                  </a:cubicBezTo>
                  <a:cubicBezTo>
                    <a:pt x="5576" y="2422"/>
                    <a:pt x="5689" y="2419"/>
                    <a:pt x="5789" y="2419"/>
                  </a:cubicBezTo>
                  <a:cubicBezTo>
                    <a:pt x="5918" y="2419"/>
                    <a:pt x="6023" y="2425"/>
                    <a:pt x="6079" y="2438"/>
                  </a:cubicBezTo>
                  <a:lnTo>
                    <a:pt x="6193" y="2410"/>
                  </a:lnTo>
                  <a:cubicBezTo>
                    <a:pt x="6647" y="2410"/>
                    <a:pt x="5885" y="2440"/>
                    <a:pt x="6264" y="2447"/>
                  </a:cubicBezTo>
                  <a:cubicBezTo>
                    <a:pt x="6281" y="2447"/>
                    <a:pt x="6297" y="2447"/>
                    <a:pt x="6313" y="2447"/>
                  </a:cubicBezTo>
                  <a:cubicBezTo>
                    <a:pt x="6424" y="2447"/>
                    <a:pt x="6535" y="2441"/>
                    <a:pt x="6647" y="2428"/>
                  </a:cubicBezTo>
                  <a:lnTo>
                    <a:pt x="6647" y="2428"/>
                  </a:lnTo>
                  <a:lnTo>
                    <a:pt x="6510" y="2433"/>
                  </a:lnTo>
                  <a:cubicBezTo>
                    <a:pt x="6614" y="2415"/>
                    <a:pt x="6605" y="2405"/>
                    <a:pt x="6772" y="2391"/>
                  </a:cubicBezTo>
                  <a:cubicBezTo>
                    <a:pt x="6851" y="2391"/>
                    <a:pt x="6849" y="2400"/>
                    <a:pt x="6881" y="2400"/>
                  </a:cubicBezTo>
                  <a:cubicBezTo>
                    <a:pt x="6897" y="2400"/>
                    <a:pt x="6922" y="2398"/>
                    <a:pt x="6969" y="2391"/>
                  </a:cubicBezTo>
                  <a:cubicBezTo>
                    <a:pt x="7257" y="2395"/>
                    <a:pt x="7156" y="2417"/>
                    <a:pt x="7075" y="2437"/>
                  </a:cubicBezTo>
                  <a:lnTo>
                    <a:pt x="7075" y="2437"/>
                  </a:lnTo>
                  <a:cubicBezTo>
                    <a:pt x="7195" y="2431"/>
                    <a:pt x="7350" y="2427"/>
                    <a:pt x="7369" y="2417"/>
                  </a:cubicBezTo>
                  <a:lnTo>
                    <a:pt x="7369" y="2417"/>
                  </a:lnTo>
                  <a:cubicBezTo>
                    <a:pt x="7373" y="2423"/>
                    <a:pt x="7355" y="2436"/>
                    <a:pt x="7287" y="2444"/>
                  </a:cubicBezTo>
                  <a:lnTo>
                    <a:pt x="7287" y="2444"/>
                  </a:lnTo>
                  <a:cubicBezTo>
                    <a:pt x="7240" y="2440"/>
                    <a:pt x="7208" y="2438"/>
                    <a:pt x="7185" y="2438"/>
                  </a:cubicBezTo>
                  <a:cubicBezTo>
                    <a:pt x="7113" y="2438"/>
                    <a:pt x="7141" y="2454"/>
                    <a:pt x="7128" y="2454"/>
                  </a:cubicBezTo>
                  <a:cubicBezTo>
                    <a:pt x="7123" y="2454"/>
                    <a:pt x="7113" y="2452"/>
                    <a:pt x="7091" y="2447"/>
                  </a:cubicBezTo>
                  <a:lnTo>
                    <a:pt x="7035" y="2448"/>
                  </a:lnTo>
                  <a:lnTo>
                    <a:pt x="7035" y="2448"/>
                  </a:lnTo>
                  <a:cubicBezTo>
                    <a:pt x="7031" y="2449"/>
                    <a:pt x="7027" y="2450"/>
                    <a:pt x="7024" y="2452"/>
                  </a:cubicBezTo>
                  <a:cubicBezTo>
                    <a:pt x="7129" y="2454"/>
                    <a:pt x="7130" y="2463"/>
                    <a:pt x="7104" y="2472"/>
                  </a:cubicBezTo>
                  <a:lnTo>
                    <a:pt x="7104" y="2472"/>
                  </a:lnTo>
                  <a:lnTo>
                    <a:pt x="7200" y="2458"/>
                  </a:lnTo>
                  <a:lnTo>
                    <a:pt x="7200" y="2458"/>
                  </a:lnTo>
                  <a:lnTo>
                    <a:pt x="7272" y="2479"/>
                  </a:lnTo>
                  <a:cubicBezTo>
                    <a:pt x="7345" y="2479"/>
                    <a:pt x="7397" y="2467"/>
                    <a:pt x="7441" y="2467"/>
                  </a:cubicBezTo>
                  <a:cubicBezTo>
                    <a:pt x="7453" y="2467"/>
                    <a:pt x="7465" y="2468"/>
                    <a:pt x="7476" y="2470"/>
                  </a:cubicBezTo>
                  <a:cubicBezTo>
                    <a:pt x="7613" y="2486"/>
                    <a:pt x="7277" y="2507"/>
                    <a:pt x="7613" y="2507"/>
                  </a:cubicBezTo>
                  <a:cubicBezTo>
                    <a:pt x="7974" y="2505"/>
                    <a:pt x="7951" y="2466"/>
                    <a:pt x="8194" y="2466"/>
                  </a:cubicBezTo>
                  <a:cubicBezTo>
                    <a:pt x="8165" y="2462"/>
                    <a:pt x="8135" y="2460"/>
                    <a:pt x="8105" y="2460"/>
                  </a:cubicBezTo>
                  <a:cubicBezTo>
                    <a:pt x="8080" y="2460"/>
                    <a:pt x="8056" y="2461"/>
                    <a:pt x="8032" y="2463"/>
                  </a:cubicBezTo>
                  <a:cubicBezTo>
                    <a:pt x="8111" y="2449"/>
                    <a:pt x="7972" y="2445"/>
                    <a:pt x="8104" y="2433"/>
                  </a:cubicBezTo>
                  <a:lnTo>
                    <a:pt x="8104" y="2433"/>
                  </a:lnTo>
                  <a:cubicBezTo>
                    <a:pt x="8161" y="2442"/>
                    <a:pt x="8219" y="2445"/>
                    <a:pt x="8276" y="2445"/>
                  </a:cubicBezTo>
                  <a:cubicBezTo>
                    <a:pt x="8293" y="2445"/>
                    <a:pt x="8309" y="2445"/>
                    <a:pt x="8326" y="2445"/>
                  </a:cubicBezTo>
                  <a:cubicBezTo>
                    <a:pt x="8423" y="2445"/>
                    <a:pt x="8537" y="2440"/>
                    <a:pt x="8636" y="2435"/>
                  </a:cubicBezTo>
                  <a:lnTo>
                    <a:pt x="8636" y="2435"/>
                  </a:lnTo>
                  <a:cubicBezTo>
                    <a:pt x="8586" y="2449"/>
                    <a:pt x="8711" y="2456"/>
                    <a:pt x="8650" y="2466"/>
                  </a:cubicBezTo>
                  <a:cubicBezTo>
                    <a:pt x="8729" y="2461"/>
                    <a:pt x="8806" y="2454"/>
                    <a:pt x="8884" y="2440"/>
                  </a:cubicBezTo>
                  <a:cubicBezTo>
                    <a:pt x="8484" y="2440"/>
                    <a:pt x="9271" y="2410"/>
                    <a:pt x="8958" y="2398"/>
                  </a:cubicBezTo>
                  <a:cubicBezTo>
                    <a:pt x="9026" y="2396"/>
                    <a:pt x="9082" y="2396"/>
                    <a:pt x="9129" y="2396"/>
                  </a:cubicBezTo>
                  <a:cubicBezTo>
                    <a:pt x="9303" y="2396"/>
                    <a:pt x="9373" y="2406"/>
                    <a:pt x="9526" y="2410"/>
                  </a:cubicBezTo>
                  <a:cubicBezTo>
                    <a:pt x="9512" y="2417"/>
                    <a:pt x="9167" y="2435"/>
                    <a:pt x="9445" y="2435"/>
                  </a:cubicBezTo>
                  <a:cubicBezTo>
                    <a:pt x="9760" y="2403"/>
                    <a:pt x="9387" y="2408"/>
                    <a:pt x="9633" y="2373"/>
                  </a:cubicBezTo>
                  <a:lnTo>
                    <a:pt x="9431" y="2373"/>
                  </a:lnTo>
                  <a:cubicBezTo>
                    <a:pt x="9406" y="2345"/>
                    <a:pt x="9778" y="2352"/>
                    <a:pt x="9829" y="2345"/>
                  </a:cubicBezTo>
                  <a:lnTo>
                    <a:pt x="9829" y="2345"/>
                  </a:lnTo>
                  <a:cubicBezTo>
                    <a:pt x="9952" y="2347"/>
                    <a:pt x="9658" y="2359"/>
                    <a:pt x="9778" y="2375"/>
                  </a:cubicBezTo>
                  <a:cubicBezTo>
                    <a:pt x="9945" y="2375"/>
                    <a:pt x="10035" y="2358"/>
                    <a:pt x="10138" y="2358"/>
                  </a:cubicBezTo>
                  <a:cubicBezTo>
                    <a:pt x="10149" y="2358"/>
                    <a:pt x="10160" y="2359"/>
                    <a:pt x="10172" y="2359"/>
                  </a:cubicBezTo>
                  <a:cubicBezTo>
                    <a:pt x="10059" y="2382"/>
                    <a:pt x="10133" y="2371"/>
                    <a:pt x="10003" y="2394"/>
                  </a:cubicBezTo>
                  <a:cubicBezTo>
                    <a:pt x="10081" y="2391"/>
                    <a:pt x="10129" y="2390"/>
                    <a:pt x="10159" y="2390"/>
                  </a:cubicBezTo>
                  <a:cubicBezTo>
                    <a:pt x="10296" y="2390"/>
                    <a:pt x="10039" y="2415"/>
                    <a:pt x="10311" y="2415"/>
                  </a:cubicBezTo>
                  <a:cubicBezTo>
                    <a:pt x="10416" y="2408"/>
                    <a:pt x="10348" y="2394"/>
                    <a:pt x="10517" y="2391"/>
                  </a:cubicBezTo>
                  <a:cubicBezTo>
                    <a:pt x="10448" y="2380"/>
                    <a:pt x="10434" y="2373"/>
                    <a:pt x="10340" y="2373"/>
                  </a:cubicBezTo>
                  <a:cubicBezTo>
                    <a:pt x="10299" y="2373"/>
                    <a:pt x="10242" y="2375"/>
                    <a:pt x="10158" y="2378"/>
                  </a:cubicBezTo>
                  <a:cubicBezTo>
                    <a:pt x="10205" y="2361"/>
                    <a:pt x="10295" y="2361"/>
                    <a:pt x="10397" y="2359"/>
                  </a:cubicBezTo>
                  <a:cubicBezTo>
                    <a:pt x="10414" y="2359"/>
                    <a:pt x="10431" y="2360"/>
                    <a:pt x="10448" y="2360"/>
                  </a:cubicBezTo>
                  <a:cubicBezTo>
                    <a:pt x="10534" y="2360"/>
                    <a:pt x="10621" y="2355"/>
                    <a:pt x="10707" y="2345"/>
                  </a:cubicBezTo>
                  <a:lnTo>
                    <a:pt x="10707" y="2345"/>
                  </a:lnTo>
                  <a:cubicBezTo>
                    <a:pt x="10555" y="2350"/>
                    <a:pt x="10659" y="2343"/>
                    <a:pt x="10494" y="2354"/>
                  </a:cubicBezTo>
                  <a:cubicBezTo>
                    <a:pt x="10471" y="2331"/>
                    <a:pt x="10409" y="2329"/>
                    <a:pt x="10559" y="2301"/>
                  </a:cubicBezTo>
                  <a:lnTo>
                    <a:pt x="10559" y="2301"/>
                  </a:lnTo>
                  <a:cubicBezTo>
                    <a:pt x="10381" y="2315"/>
                    <a:pt x="10307" y="2343"/>
                    <a:pt x="10052" y="2345"/>
                  </a:cubicBezTo>
                  <a:cubicBezTo>
                    <a:pt x="9980" y="2324"/>
                    <a:pt x="10362" y="2317"/>
                    <a:pt x="10365" y="2285"/>
                  </a:cubicBezTo>
                  <a:cubicBezTo>
                    <a:pt x="10449" y="2271"/>
                    <a:pt x="10618" y="2265"/>
                    <a:pt x="10762" y="2265"/>
                  </a:cubicBezTo>
                  <a:cubicBezTo>
                    <a:pt x="10830" y="2265"/>
                    <a:pt x="10893" y="2266"/>
                    <a:pt x="10939" y="2269"/>
                  </a:cubicBezTo>
                  <a:cubicBezTo>
                    <a:pt x="11185" y="2239"/>
                    <a:pt x="11486" y="2225"/>
                    <a:pt x="11673" y="2188"/>
                  </a:cubicBezTo>
                  <a:cubicBezTo>
                    <a:pt x="11852" y="2188"/>
                    <a:pt x="12294" y="2144"/>
                    <a:pt x="12632" y="2134"/>
                  </a:cubicBezTo>
                  <a:cubicBezTo>
                    <a:pt x="12644" y="2137"/>
                    <a:pt x="12672" y="2138"/>
                    <a:pt x="12706" y="2138"/>
                  </a:cubicBezTo>
                  <a:cubicBezTo>
                    <a:pt x="12761" y="2138"/>
                    <a:pt x="12831" y="2136"/>
                    <a:pt x="12871" y="2136"/>
                  </a:cubicBezTo>
                  <a:cubicBezTo>
                    <a:pt x="12907" y="2136"/>
                    <a:pt x="12918" y="2137"/>
                    <a:pt x="12868" y="2144"/>
                  </a:cubicBezTo>
                  <a:lnTo>
                    <a:pt x="12868" y="2144"/>
                  </a:lnTo>
                  <a:cubicBezTo>
                    <a:pt x="12945" y="2136"/>
                    <a:pt x="13135" y="2124"/>
                    <a:pt x="13072" y="2116"/>
                  </a:cubicBezTo>
                  <a:lnTo>
                    <a:pt x="13072" y="2116"/>
                  </a:lnTo>
                  <a:cubicBezTo>
                    <a:pt x="13033" y="2120"/>
                    <a:pt x="12994" y="2123"/>
                    <a:pt x="12952" y="2125"/>
                  </a:cubicBezTo>
                  <a:lnTo>
                    <a:pt x="13005" y="2104"/>
                  </a:lnTo>
                  <a:cubicBezTo>
                    <a:pt x="13161" y="2102"/>
                    <a:pt x="13335" y="2074"/>
                    <a:pt x="13486" y="2074"/>
                  </a:cubicBezTo>
                  <a:cubicBezTo>
                    <a:pt x="13492" y="2074"/>
                    <a:pt x="13498" y="2074"/>
                    <a:pt x="13503" y="2074"/>
                  </a:cubicBezTo>
                  <a:cubicBezTo>
                    <a:pt x="13554" y="2086"/>
                    <a:pt x="13211" y="2097"/>
                    <a:pt x="13318" y="2109"/>
                  </a:cubicBezTo>
                  <a:cubicBezTo>
                    <a:pt x="13466" y="2074"/>
                    <a:pt x="14073" y="2032"/>
                    <a:pt x="14268" y="2032"/>
                  </a:cubicBezTo>
                  <a:cubicBezTo>
                    <a:pt x="14275" y="2032"/>
                    <a:pt x="14281" y="2032"/>
                    <a:pt x="14288" y="2032"/>
                  </a:cubicBezTo>
                  <a:cubicBezTo>
                    <a:pt x="14402" y="2032"/>
                    <a:pt x="14419" y="2051"/>
                    <a:pt x="14469" y="2051"/>
                  </a:cubicBezTo>
                  <a:lnTo>
                    <a:pt x="14687" y="2035"/>
                  </a:lnTo>
                  <a:cubicBezTo>
                    <a:pt x="14713" y="2044"/>
                    <a:pt x="14736" y="2051"/>
                    <a:pt x="14759" y="2056"/>
                  </a:cubicBezTo>
                  <a:cubicBezTo>
                    <a:pt x="14842" y="2053"/>
                    <a:pt x="14926" y="2046"/>
                    <a:pt x="15007" y="2035"/>
                  </a:cubicBezTo>
                  <a:cubicBezTo>
                    <a:pt x="15028" y="2034"/>
                    <a:pt x="15047" y="2034"/>
                    <a:pt x="15063" y="2034"/>
                  </a:cubicBezTo>
                  <a:cubicBezTo>
                    <a:pt x="15269" y="2034"/>
                    <a:pt x="15130" y="2060"/>
                    <a:pt x="14995" y="2081"/>
                  </a:cubicBezTo>
                  <a:lnTo>
                    <a:pt x="14835" y="2083"/>
                  </a:lnTo>
                  <a:cubicBezTo>
                    <a:pt x="14719" y="2100"/>
                    <a:pt x="14548" y="2106"/>
                    <a:pt x="14648" y="2120"/>
                  </a:cubicBezTo>
                  <a:cubicBezTo>
                    <a:pt x="14685" y="2118"/>
                    <a:pt x="14722" y="2111"/>
                    <a:pt x="14757" y="2100"/>
                  </a:cubicBezTo>
                  <a:lnTo>
                    <a:pt x="14852" y="2104"/>
                  </a:lnTo>
                  <a:cubicBezTo>
                    <a:pt x="14946" y="2090"/>
                    <a:pt x="15208" y="2069"/>
                    <a:pt x="15180" y="2056"/>
                  </a:cubicBezTo>
                  <a:cubicBezTo>
                    <a:pt x="15365" y="2056"/>
                    <a:pt x="15577" y="2030"/>
                    <a:pt x="15746" y="2030"/>
                  </a:cubicBezTo>
                  <a:cubicBezTo>
                    <a:pt x="15753" y="2030"/>
                    <a:pt x="15760" y="2030"/>
                    <a:pt x="15767" y="2030"/>
                  </a:cubicBezTo>
                  <a:cubicBezTo>
                    <a:pt x="15648" y="2028"/>
                    <a:pt x="15797" y="2012"/>
                    <a:pt x="15762" y="2002"/>
                  </a:cubicBezTo>
                  <a:lnTo>
                    <a:pt x="15762" y="2002"/>
                  </a:lnTo>
                  <a:lnTo>
                    <a:pt x="15556" y="2009"/>
                  </a:lnTo>
                  <a:cubicBezTo>
                    <a:pt x="15720" y="1995"/>
                    <a:pt x="15956" y="1970"/>
                    <a:pt x="16114" y="1970"/>
                  </a:cubicBezTo>
                  <a:cubicBezTo>
                    <a:pt x="16095" y="1981"/>
                    <a:pt x="16088" y="1986"/>
                    <a:pt x="16170" y="1991"/>
                  </a:cubicBezTo>
                  <a:cubicBezTo>
                    <a:pt x="16056" y="1984"/>
                    <a:pt x="16457" y="1956"/>
                    <a:pt x="16214" y="1954"/>
                  </a:cubicBezTo>
                  <a:lnTo>
                    <a:pt x="16214" y="1954"/>
                  </a:lnTo>
                  <a:cubicBezTo>
                    <a:pt x="16128" y="1963"/>
                    <a:pt x="16044" y="1970"/>
                    <a:pt x="15929" y="1977"/>
                  </a:cubicBezTo>
                  <a:cubicBezTo>
                    <a:pt x="15852" y="1958"/>
                    <a:pt x="16033" y="1947"/>
                    <a:pt x="16133" y="1928"/>
                  </a:cubicBezTo>
                  <a:cubicBezTo>
                    <a:pt x="16260" y="1917"/>
                    <a:pt x="16508" y="1896"/>
                    <a:pt x="16677" y="1875"/>
                  </a:cubicBezTo>
                  <a:cubicBezTo>
                    <a:pt x="16683" y="1875"/>
                    <a:pt x="16689" y="1875"/>
                    <a:pt x="16694" y="1875"/>
                  </a:cubicBezTo>
                  <a:cubicBezTo>
                    <a:pt x="16750" y="1875"/>
                    <a:pt x="16787" y="1881"/>
                    <a:pt x="16843" y="1881"/>
                  </a:cubicBezTo>
                  <a:cubicBezTo>
                    <a:pt x="16882" y="1881"/>
                    <a:pt x="16930" y="1878"/>
                    <a:pt x="17001" y="1868"/>
                  </a:cubicBezTo>
                  <a:cubicBezTo>
                    <a:pt x="16765" y="1863"/>
                    <a:pt x="17221" y="1819"/>
                    <a:pt x="17281" y="1794"/>
                  </a:cubicBezTo>
                  <a:cubicBezTo>
                    <a:pt x="17439" y="1792"/>
                    <a:pt x="17542" y="1764"/>
                    <a:pt x="17662" y="1764"/>
                  </a:cubicBezTo>
                  <a:cubicBezTo>
                    <a:pt x="17677" y="1764"/>
                    <a:pt x="17693" y="1765"/>
                    <a:pt x="17710" y="1766"/>
                  </a:cubicBezTo>
                  <a:cubicBezTo>
                    <a:pt x="17638" y="1778"/>
                    <a:pt x="17367" y="1794"/>
                    <a:pt x="17298" y="1817"/>
                  </a:cubicBezTo>
                  <a:cubicBezTo>
                    <a:pt x="17288" y="1831"/>
                    <a:pt x="17360" y="1852"/>
                    <a:pt x="17092" y="1877"/>
                  </a:cubicBezTo>
                  <a:cubicBezTo>
                    <a:pt x="17416" y="1863"/>
                    <a:pt x="17281" y="1852"/>
                    <a:pt x="17430" y="1835"/>
                  </a:cubicBezTo>
                  <a:lnTo>
                    <a:pt x="17430" y="1835"/>
                  </a:lnTo>
                  <a:lnTo>
                    <a:pt x="17319" y="1845"/>
                  </a:lnTo>
                  <a:cubicBezTo>
                    <a:pt x="17369" y="1835"/>
                    <a:pt x="17272" y="1831"/>
                    <a:pt x="17372" y="1824"/>
                  </a:cubicBezTo>
                  <a:cubicBezTo>
                    <a:pt x="17552" y="1814"/>
                    <a:pt x="17662" y="1811"/>
                    <a:pt x="17755" y="1811"/>
                  </a:cubicBezTo>
                  <a:cubicBezTo>
                    <a:pt x="17858" y="1811"/>
                    <a:pt x="17942" y="1815"/>
                    <a:pt x="18078" y="1815"/>
                  </a:cubicBezTo>
                  <a:cubicBezTo>
                    <a:pt x="18020" y="1808"/>
                    <a:pt x="18136" y="1789"/>
                    <a:pt x="18196" y="1787"/>
                  </a:cubicBezTo>
                  <a:cubicBezTo>
                    <a:pt x="18212" y="1787"/>
                    <a:pt x="18225" y="1786"/>
                    <a:pt x="18237" y="1786"/>
                  </a:cubicBezTo>
                  <a:cubicBezTo>
                    <a:pt x="18415" y="1786"/>
                    <a:pt x="18206" y="1818"/>
                    <a:pt x="18349" y="1829"/>
                  </a:cubicBezTo>
                  <a:cubicBezTo>
                    <a:pt x="18433" y="1810"/>
                    <a:pt x="18602" y="1803"/>
                    <a:pt x="18544" y="1796"/>
                  </a:cubicBezTo>
                  <a:cubicBezTo>
                    <a:pt x="18573" y="1793"/>
                    <a:pt x="18590" y="1792"/>
                    <a:pt x="18600" y="1792"/>
                  </a:cubicBezTo>
                  <a:cubicBezTo>
                    <a:pt x="18621" y="1792"/>
                    <a:pt x="18615" y="1796"/>
                    <a:pt x="18645" y="1796"/>
                  </a:cubicBezTo>
                  <a:cubicBezTo>
                    <a:pt x="18650" y="1796"/>
                    <a:pt x="18656" y="1796"/>
                    <a:pt x="18662" y="1796"/>
                  </a:cubicBezTo>
                  <a:cubicBezTo>
                    <a:pt x="18750" y="1773"/>
                    <a:pt x="18843" y="1759"/>
                    <a:pt x="18933" y="1754"/>
                  </a:cubicBezTo>
                  <a:lnTo>
                    <a:pt x="18933" y="1754"/>
                  </a:lnTo>
                  <a:cubicBezTo>
                    <a:pt x="18922" y="1764"/>
                    <a:pt x="18903" y="1773"/>
                    <a:pt x="18773" y="1780"/>
                  </a:cubicBezTo>
                  <a:cubicBezTo>
                    <a:pt x="18789" y="1779"/>
                    <a:pt x="18803" y="1779"/>
                    <a:pt x="18816" y="1779"/>
                  </a:cubicBezTo>
                  <a:cubicBezTo>
                    <a:pt x="18928" y="1779"/>
                    <a:pt x="18968" y="1795"/>
                    <a:pt x="18912" y="1810"/>
                  </a:cubicBezTo>
                  <a:lnTo>
                    <a:pt x="18674" y="1819"/>
                  </a:lnTo>
                  <a:cubicBezTo>
                    <a:pt x="18645" y="1825"/>
                    <a:pt x="18648" y="1827"/>
                    <a:pt x="18667" y="1827"/>
                  </a:cubicBezTo>
                  <a:cubicBezTo>
                    <a:pt x="18704" y="1827"/>
                    <a:pt x="18806" y="1819"/>
                    <a:pt x="18857" y="1819"/>
                  </a:cubicBezTo>
                  <a:cubicBezTo>
                    <a:pt x="18877" y="1819"/>
                    <a:pt x="18889" y="1821"/>
                    <a:pt x="18887" y="1824"/>
                  </a:cubicBezTo>
                  <a:cubicBezTo>
                    <a:pt x="18783" y="1835"/>
                    <a:pt x="18704" y="1833"/>
                    <a:pt x="18637" y="1842"/>
                  </a:cubicBezTo>
                  <a:cubicBezTo>
                    <a:pt x="18645" y="1844"/>
                    <a:pt x="18656" y="1844"/>
                    <a:pt x="18669" y="1844"/>
                  </a:cubicBezTo>
                  <a:cubicBezTo>
                    <a:pt x="18756" y="1844"/>
                    <a:pt x="18926" y="1820"/>
                    <a:pt x="19030" y="1810"/>
                  </a:cubicBezTo>
                  <a:cubicBezTo>
                    <a:pt x="19070" y="1808"/>
                    <a:pt x="19098" y="1807"/>
                    <a:pt x="19118" y="1807"/>
                  </a:cubicBezTo>
                  <a:cubicBezTo>
                    <a:pt x="19195" y="1807"/>
                    <a:pt x="19152" y="1821"/>
                    <a:pt x="19155" y="1829"/>
                  </a:cubicBezTo>
                  <a:cubicBezTo>
                    <a:pt x="19301" y="1805"/>
                    <a:pt x="19238" y="1803"/>
                    <a:pt x="19153" y="1803"/>
                  </a:cubicBezTo>
                  <a:cubicBezTo>
                    <a:pt x="19133" y="1803"/>
                    <a:pt x="19111" y="1803"/>
                    <a:pt x="19091" y="1803"/>
                  </a:cubicBezTo>
                  <a:cubicBezTo>
                    <a:pt x="19008" y="1803"/>
                    <a:pt x="18946" y="1801"/>
                    <a:pt x="19079" y="1780"/>
                  </a:cubicBezTo>
                  <a:cubicBezTo>
                    <a:pt x="19190" y="1754"/>
                    <a:pt x="19480" y="1734"/>
                    <a:pt x="19681" y="1715"/>
                  </a:cubicBezTo>
                  <a:cubicBezTo>
                    <a:pt x="19508" y="1708"/>
                    <a:pt x="19700" y="1683"/>
                    <a:pt x="19908" y="1659"/>
                  </a:cubicBezTo>
                  <a:lnTo>
                    <a:pt x="19908" y="1659"/>
                  </a:lnTo>
                  <a:cubicBezTo>
                    <a:pt x="19843" y="1664"/>
                    <a:pt x="19805" y="1666"/>
                    <a:pt x="19780" y="1666"/>
                  </a:cubicBezTo>
                  <a:cubicBezTo>
                    <a:pt x="19740" y="1666"/>
                    <a:pt x="19736" y="1662"/>
                    <a:pt x="19709" y="1662"/>
                  </a:cubicBezTo>
                  <a:cubicBezTo>
                    <a:pt x="19683" y="1662"/>
                    <a:pt x="19636" y="1666"/>
                    <a:pt x="19517" y="1680"/>
                  </a:cubicBezTo>
                  <a:lnTo>
                    <a:pt x="19510" y="1664"/>
                  </a:lnTo>
                  <a:cubicBezTo>
                    <a:pt x="19647" y="1652"/>
                    <a:pt x="19809" y="1648"/>
                    <a:pt x="19943" y="1639"/>
                  </a:cubicBezTo>
                  <a:lnTo>
                    <a:pt x="19943" y="1639"/>
                  </a:lnTo>
                  <a:cubicBezTo>
                    <a:pt x="19915" y="1646"/>
                    <a:pt x="19948" y="1646"/>
                    <a:pt x="19904" y="1652"/>
                  </a:cubicBezTo>
                  <a:lnTo>
                    <a:pt x="20309" y="1613"/>
                  </a:lnTo>
                  <a:lnTo>
                    <a:pt x="20267" y="1627"/>
                  </a:lnTo>
                  <a:cubicBezTo>
                    <a:pt x="20520" y="1611"/>
                    <a:pt x="20828" y="1599"/>
                    <a:pt x="20976" y="1578"/>
                  </a:cubicBezTo>
                  <a:lnTo>
                    <a:pt x="20976" y="1578"/>
                  </a:lnTo>
                  <a:cubicBezTo>
                    <a:pt x="20935" y="1582"/>
                    <a:pt x="20896" y="1584"/>
                    <a:pt x="20866" y="1584"/>
                  </a:cubicBezTo>
                  <a:cubicBezTo>
                    <a:pt x="20810" y="1584"/>
                    <a:pt x="20792" y="1577"/>
                    <a:pt x="20874" y="1567"/>
                  </a:cubicBezTo>
                  <a:cubicBezTo>
                    <a:pt x="20948" y="1553"/>
                    <a:pt x="21080" y="1534"/>
                    <a:pt x="21194" y="1527"/>
                  </a:cubicBezTo>
                  <a:cubicBezTo>
                    <a:pt x="21204" y="1530"/>
                    <a:pt x="21225" y="1531"/>
                    <a:pt x="21250" y="1531"/>
                  </a:cubicBezTo>
                  <a:cubicBezTo>
                    <a:pt x="21320" y="1531"/>
                    <a:pt x="21427" y="1524"/>
                    <a:pt x="21477" y="1524"/>
                  </a:cubicBezTo>
                  <a:cubicBezTo>
                    <a:pt x="21520" y="1524"/>
                    <a:pt x="21520" y="1529"/>
                    <a:pt x="21416" y="1546"/>
                  </a:cubicBezTo>
                  <a:cubicBezTo>
                    <a:pt x="21766" y="1507"/>
                    <a:pt x="21636" y="1513"/>
                    <a:pt x="21970" y="1472"/>
                  </a:cubicBezTo>
                  <a:lnTo>
                    <a:pt x="21970" y="1472"/>
                  </a:lnTo>
                  <a:lnTo>
                    <a:pt x="21745" y="1497"/>
                  </a:lnTo>
                  <a:cubicBezTo>
                    <a:pt x="21720" y="1485"/>
                    <a:pt x="21866" y="1450"/>
                    <a:pt x="21738" y="1450"/>
                  </a:cubicBezTo>
                  <a:cubicBezTo>
                    <a:pt x="21724" y="1450"/>
                    <a:pt x="21706" y="1450"/>
                    <a:pt x="21685" y="1451"/>
                  </a:cubicBezTo>
                  <a:cubicBezTo>
                    <a:pt x="21938" y="1421"/>
                    <a:pt x="21773" y="1407"/>
                    <a:pt x="22111" y="1374"/>
                  </a:cubicBezTo>
                  <a:cubicBezTo>
                    <a:pt x="22115" y="1374"/>
                    <a:pt x="22119" y="1374"/>
                    <a:pt x="22123" y="1374"/>
                  </a:cubicBezTo>
                  <a:cubicBezTo>
                    <a:pt x="22240" y="1374"/>
                    <a:pt x="22068" y="1410"/>
                    <a:pt x="21884" y="1430"/>
                  </a:cubicBezTo>
                  <a:cubicBezTo>
                    <a:pt x="21979" y="1425"/>
                    <a:pt x="22072" y="1418"/>
                    <a:pt x="22165" y="1405"/>
                  </a:cubicBezTo>
                  <a:lnTo>
                    <a:pt x="22165" y="1405"/>
                  </a:lnTo>
                  <a:cubicBezTo>
                    <a:pt x="22201" y="1407"/>
                    <a:pt x="22159" y="1416"/>
                    <a:pt x="22108" y="1425"/>
                  </a:cubicBezTo>
                  <a:lnTo>
                    <a:pt x="22108" y="1425"/>
                  </a:lnTo>
                  <a:cubicBezTo>
                    <a:pt x="22120" y="1423"/>
                    <a:pt x="22135" y="1421"/>
                    <a:pt x="22158" y="1418"/>
                  </a:cubicBezTo>
                  <a:cubicBezTo>
                    <a:pt x="22247" y="1405"/>
                    <a:pt x="22299" y="1402"/>
                    <a:pt x="22336" y="1402"/>
                  </a:cubicBezTo>
                  <a:cubicBezTo>
                    <a:pt x="22384" y="1402"/>
                    <a:pt x="22408" y="1408"/>
                    <a:pt x="22459" y="1408"/>
                  </a:cubicBezTo>
                  <a:cubicBezTo>
                    <a:pt x="22493" y="1408"/>
                    <a:pt x="22540" y="1405"/>
                    <a:pt x="22616" y="1395"/>
                  </a:cubicBezTo>
                  <a:lnTo>
                    <a:pt x="22616" y="1395"/>
                  </a:lnTo>
                  <a:cubicBezTo>
                    <a:pt x="22585" y="1398"/>
                    <a:pt x="22540" y="1400"/>
                    <a:pt x="22515" y="1400"/>
                  </a:cubicBezTo>
                  <a:cubicBezTo>
                    <a:pt x="22494" y="1400"/>
                    <a:pt x="22488" y="1398"/>
                    <a:pt x="22521" y="1393"/>
                  </a:cubicBezTo>
                  <a:cubicBezTo>
                    <a:pt x="22892" y="1358"/>
                    <a:pt x="22725" y="1358"/>
                    <a:pt x="22994" y="1326"/>
                  </a:cubicBezTo>
                  <a:cubicBezTo>
                    <a:pt x="23112" y="1331"/>
                    <a:pt x="23102" y="1350"/>
                    <a:pt x="23202" y="1350"/>
                  </a:cubicBezTo>
                  <a:cubicBezTo>
                    <a:pt x="23232" y="1350"/>
                    <a:pt x="23272" y="1349"/>
                    <a:pt x="23327" y="1344"/>
                  </a:cubicBezTo>
                  <a:lnTo>
                    <a:pt x="23327" y="1344"/>
                  </a:lnTo>
                  <a:lnTo>
                    <a:pt x="23191" y="1358"/>
                  </a:lnTo>
                  <a:cubicBezTo>
                    <a:pt x="23293" y="1358"/>
                    <a:pt x="23392" y="1356"/>
                    <a:pt x="23494" y="1344"/>
                  </a:cubicBezTo>
                  <a:cubicBezTo>
                    <a:pt x="23744" y="1312"/>
                    <a:pt x="23976" y="1277"/>
                    <a:pt x="24205" y="1242"/>
                  </a:cubicBezTo>
                  <a:cubicBezTo>
                    <a:pt x="24437" y="1208"/>
                    <a:pt x="24671" y="1173"/>
                    <a:pt x="24930" y="1138"/>
                  </a:cubicBezTo>
                  <a:lnTo>
                    <a:pt x="24930" y="1138"/>
                  </a:lnTo>
                  <a:lnTo>
                    <a:pt x="24745" y="1161"/>
                  </a:lnTo>
                  <a:cubicBezTo>
                    <a:pt x="24680" y="1161"/>
                    <a:pt x="24898" y="1136"/>
                    <a:pt x="24896" y="1129"/>
                  </a:cubicBezTo>
                  <a:lnTo>
                    <a:pt x="25011" y="1127"/>
                  </a:lnTo>
                  <a:cubicBezTo>
                    <a:pt x="25019" y="1122"/>
                    <a:pt x="25005" y="1120"/>
                    <a:pt x="24980" y="1120"/>
                  </a:cubicBezTo>
                  <a:cubicBezTo>
                    <a:pt x="24941" y="1120"/>
                    <a:pt x="24874" y="1124"/>
                    <a:pt x="24835" y="1124"/>
                  </a:cubicBezTo>
                  <a:cubicBezTo>
                    <a:pt x="24807" y="1124"/>
                    <a:pt x="24794" y="1122"/>
                    <a:pt x="24815" y="1115"/>
                  </a:cubicBezTo>
                  <a:cubicBezTo>
                    <a:pt x="24840" y="1115"/>
                    <a:pt x="24866" y="1113"/>
                    <a:pt x="24891" y="1108"/>
                  </a:cubicBezTo>
                  <a:lnTo>
                    <a:pt x="24891" y="1108"/>
                  </a:lnTo>
                  <a:lnTo>
                    <a:pt x="24782" y="1115"/>
                  </a:lnTo>
                  <a:cubicBezTo>
                    <a:pt x="25011" y="1096"/>
                    <a:pt x="25191" y="1054"/>
                    <a:pt x="25365" y="1054"/>
                  </a:cubicBezTo>
                  <a:cubicBezTo>
                    <a:pt x="25377" y="1054"/>
                    <a:pt x="25390" y="1054"/>
                    <a:pt x="25403" y="1055"/>
                  </a:cubicBezTo>
                  <a:cubicBezTo>
                    <a:pt x="24948" y="1104"/>
                    <a:pt x="25303" y="1108"/>
                    <a:pt x="24924" y="1157"/>
                  </a:cubicBezTo>
                  <a:lnTo>
                    <a:pt x="24924" y="1157"/>
                  </a:lnTo>
                  <a:cubicBezTo>
                    <a:pt x="24954" y="1154"/>
                    <a:pt x="24972" y="1152"/>
                    <a:pt x="24983" y="1152"/>
                  </a:cubicBezTo>
                  <a:cubicBezTo>
                    <a:pt x="25028" y="1152"/>
                    <a:pt x="24923" y="1178"/>
                    <a:pt x="24942" y="1180"/>
                  </a:cubicBezTo>
                  <a:cubicBezTo>
                    <a:pt x="25072" y="1171"/>
                    <a:pt x="25005" y="1161"/>
                    <a:pt x="25150" y="1152"/>
                  </a:cubicBezTo>
                  <a:lnTo>
                    <a:pt x="25150" y="1152"/>
                  </a:lnTo>
                  <a:cubicBezTo>
                    <a:pt x="25148" y="1163"/>
                    <a:pt x="24869" y="1201"/>
                    <a:pt x="24958" y="1201"/>
                  </a:cubicBezTo>
                  <a:cubicBezTo>
                    <a:pt x="24963" y="1201"/>
                    <a:pt x="24969" y="1201"/>
                    <a:pt x="24977" y="1201"/>
                  </a:cubicBezTo>
                  <a:cubicBezTo>
                    <a:pt x="24991" y="1182"/>
                    <a:pt x="25123" y="1171"/>
                    <a:pt x="25183" y="1152"/>
                  </a:cubicBezTo>
                  <a:cubicBezTo>
                    <a:pt x="25196" y="1152"/>
                    <a:pt x="25206" y="1151"/>
                    <a:pt x="25214" y="1151"/>
                  </a:cubicBezTo>
                  <a:cubicBezTo>
                    <a:pt x="25267" y="1151"/>
                    <a:pt x="25187" y="1164"/>
                    <a:pt x="25229" y="1166"/>
                  </a:cubicBezTo>
                  <a:cubicBezTo>
                    <a:pt x="25289" y="1159"/>
                    <a:pt x="25324" y="1147"/>
                    <a:pt x="25377" y="1143"/>
                  </a:cubicBezTo>
                  <a:lnTo>
                    <a:pt x="25377" y="1143"/>
                  </a:lnTo>
                  <a:lnTo>
                    <a:pt x="25338" y="1159"/>
                  </a:lnTo>
                  <a:cubicBezTo>
                    <a:pt x="25639" y="1145"/>
                    <a:pt x="25426" y="1134"/>
                    <a:pt x="25769" y="1103"/>
                  </a:cubicBezTo>
                  <a:cubicBezTo>
                    <a:pt x="25771" y="1098"/>
                    <a:pt x="25763" y="1096"/>
                    <a:pt x="25746" y="1096"/>
                  </a:cubicBezTo>
                  <a:cubicBezTo>
                    <a:pt x="25708" y="1096"/>
                    <a:pt x="25628" y="1107"/>
                    <a:pt x="25530" y="1120"/>
                  </a:cubicBezTo>
                  <a:cubicBezTo>
                    <a:pt x="25456" y="1094"/>
                    <a:pt x="25966" y="1039"/>
                    <a:pt x="25936" y="1006"/>
                  </a:cubicBezTo>
                  <a:cubicBezTo>
                    <a:pt x="26014" y="997"/>
                    <a:pt x="26050" y="994"/>
                    <a:pt x="26062" y="994"/>
                  </a:cubicBezTo>
                  <a:cubicBezTo>
                    <a:pt x="26092" y="994"/>
                    <a:pt x="25977" y="1014"/>
                    <a:pt x="26046" y="1014"/>
                  </a:cubicBezTo>
                  <a:cubicBezTo>
                    <a:pt x="26062" y="1014"/>
                    <a:pt x="26087" y="1013"/>
                    <a:pt x="26126" y="1011"/>
                  </a:cubicBezTo>
                  <a:lnTo>
                    <a:pt x="26126" y="1011"/>
                  </a:lnTo>
                  <a:cubicBezTo>
                    <a:pt x="26281" y="1015"/>
                    <a:pt x="25926" y="1055"/>
                    <a:pt x="25859" y="1076"/>
                  </a:cubicBezTo>
                  <a:lnTo>
                    <a:pt x="26144" y="1062"/>
                  </a:lnTo>
                  <a:lnTo>
                    <a:pt x="26144" y="1062"/>
                  </a:lnTo>
                  <a:cubicBezTo>
                    <a:pt x="26054" y="1099"/>
                    <a:pt x="25875" y="1108"/>
                    <a:pt x="25827" y="1138"/>
                  </a:cubicBezTo>
                  <a:cubicBezTo>
                    <a:pt x="26038" y="1120"/>
                    <a:pt x="26012" y="1115"/>
                    <a:pt x="26225" y="1080"/>
                  </a:cubicBezTo>
                  <a:lnTo>
                    <a:pt x="26225" y="1080"/>
                  </a:lnTo>
                  <a:cubicBezTo>
                    <a:pt x="26176" y="1083"/>
                    <a:pt x="26143" y="1084"/>
                    <a:pt x="26123" y="1084"/>
                  </a:cubicBezTo>
                  <a:cubicBezTo>
                    <a:pt x="26003" y="1084"/>
                    <a:pt x="26347" y="1047"/>
                    <a:pt x="26174" y="1041"/>
                  </a:cubicBezTo>
                  <a:cubicBezTo>
                    <a:pt x="26336" y="1032"/>
                    <a:pt x="26285" y="1043"/>
                    <a:pt x="26519" y="1018"/>
                  </a:cubicBezTo>
                  <a:lnTo>
                    <a:pt x="26519" y="1018"/>
                  </a:lnTo>
                  <a:cubicBezTo>
                    <a:pt x="26389" y="1038"/>
                    <a:pt x="26486" y="1042"/>
                    <a:pt x="26379" y="1057"/>
                  </a:cubicBezTo>
                  <a:lnTo>
                    <a:pt x="26379" y="1057"/>
                  </a:lnTo>
                  <a:cubicBezTo>
                    <a:pt x="26626" y="1027"/>
                    <a:pt x="26571" y="1029"/>
                    <a:pt x="26865" y="995"/>
                  </a:cubicBezTo>
                  <a:cubicBezTo>
                    <a:pt x="26962" y="964"/>
                    <a:pt x="26543" y="1004"/>
                    <a:pt x="26923" y="948"/>
                  </a:cubicBezTo>
                  <a:cubicBezTo>
                    <a:pt x="26948" y="945"/>
                    <a:pt x="26963" y="944"/>
                    <a:pt x="26972" y="944"/>
                  </a:cubicBezTo>
                  <a:cubicBezTo>
                    <a:pt x="26991" y="944"/>
                    <a:pt x="26973" y="950"/>
                    <a:pt x="26941" y="953"/>
                  </a:cubicBezTo>
                  <a:cubicBezTo>
                    <a:pt x="27212" y="932"/>
                    <a:pt x="26883" y="934"/>
                    <a:pt x="27050" y="907"/>
                  </a:cubicBezTo>
                  <a:cubicBezTo>
                    <a:pt x="27109" y="898"/>
                    <a:pt x="27150" y="895"/>
                    <a:pt x="27169" y="895"/>
                  </a:cubicBezTo>
                  <a:cubicBezTo>
                    <a:pt x="27189" y="895"/>
                    <a:pt x="27188" y="898"/>
                    <a:pt x="27163" y="904"/>
                  </a:cubicBezTo>
                  <a:cubicBezTo>
                    <a:pt x="27339" y="872"/>
                    <a:pt x="27240" y="869"/>
                    <a:pt x="27358" y="853"/>
                  </a:cubicBezTo>
                  <a:lnTo>
                    <a:pt x="27358" y="853"/>
                  </a:lnTo>
                  <a:lnTo>
                    <a:pt x="27305" y="856"/>
                  </a:lnTo>
                  <a:cubicBezTo>
                    <a:pt x="27353" y="844"/>
                    <a:pt x="27212" y="832"/>
                    <a:pt x="27469" y="802"/>
                  </a:cubicBezTo>
                  <a:cubicBezTo>
                    <a:pt x="27533" y="795"/>
                    <a:pt x="27568" y="793"/>
                    <a:pt x="27587" y="793"/>
                  </a:cubicBezTo>
                  <a:cubicBezTo>
                    <a:pt x="27622" y="793"/>
                    <a:pt x="27599" y="802"/>
                    <a:pt x="27604" y="805"/>
                  </a:cubicBezTo>
                  <a:cubicBezTo>
                    <a:pt x="27722" y="786"/>
                    <a:pt x="27840" y="775"/>
                    <a:pt x="27958" y="772"/>
                  </a:cubicBezTo>
                  <a:cubicBezTo>
                    <a:pt x="27949" y="770"/>
                    <a:pt x="27958" y="763"/>
                    <a:pt x="28002" y="758"/>
                  </a:cubicBezTo>
                  <a:cubicBezTo>
                    <a:pt x="28086" y="747"/>
                    <a:pt x="28130" y="744"/>
                    <a:pt x="28154" y="744"/>
                  </a:cubicBezTo>
                  <a:cubicBezTo>
                    <a:pt x="28197" y="744"/>
                    <a:pt x="28183" y="754"/>
                    <a:pt x="28222" y="754"/>
                  </a:cubicBezTo>
                  <a:cubicBezTo>
                    <a:pt x="28227" y="754"/>
                    <a:pt x="28232" y="754"/>
                    <a:pt x="28238" y="754"/>
                  </a:cubicBezTo>
                  <a:cubicBezTo>
                    <a:pt x="28590" y="724"/>
                    <a:pt x="28190" y="721"/>
                    <a:pt x="28581" y="677"/>
                  </a:cubicBezTo>
                  <a:lnTo>
                    <a:pt x="28581" y="677"/>
                  </a:lnTo>
                  <a:lnTo>
                    <a:pt x="28127" y="721"/>
                  </a:lnTo>
                  <a:cubicBezTo>
                    <a:pt x="28139" y="712"/>
                    <a:pt x="28148" y="701"/>
                    <a:pt x="28109" y="701"/>
                  </a:cubicBezTo>
                  <a:cubicBezTo>
                    <a:pt x="28096" y="701"/>
                    <a:pt x="28079" y="702"/>
                    <a:pt x="28055" y="705"/>
                  </a:cubicBezTo>
                  <a:cubicBezTo>
                    <a:pt x="28046" y="719"/>
                    <a:pt x="27886" y="749"/>
                    <a:pt x="27736" y="765"/>
                  </a:cubicBezTo>
                  <a:cubicBezTo>
                    <a:pt x="27693" y="753"/>
                    <a:pt x="28070" y="709"/>
                    <a:pt x="27934" y="709"/>
                  </a:cubicBezTo>
                  <a:cubicBezTo>
                    <a:pt x="27921" y="709"/>
                    <a:pt x="27905" y="709"/>
                    <a:pt x="27884" y="710"/>
                  </a:cubicBezTo>
                  <a:cubicBezTo>
                    <a:pt x="27977" y="703"/>
                    <a:pt x="28102" y="684"/>
                    <a:pt x="28215" y="673"/>
                  </a:cubicBezTo>
                  <a:lnTo>
                    <a:pt x="28215" y="673"/>
                  </a:lnTo>
                  <a:cubicBezTo>
                    <a:pt x="28192" y="679"/>
                    <a:pt x="28194" y="682"/>
                    <a:pt x="28211" y="682"/>
                  </a:cubicBezTo>
                  <a:cubicBezTo>
                    <a:pt x="28253" y="682"/>
                    <a:pt x="28390" y="665"/>
                    <a:pt x="28424" y="665"/>
                  </a:cubicBezTo>
                  <a:cubicBezTo>
                    <a:pt x="28440" y="665"/>
                    <a:pt x="28433" y="669"/>
                    <a:pt x="28384" y="680"/>
                  </a:cubicBezTo>
                  <a:cubicBezTo>
                    <a:pt x="28509" y="663"/>
                    <a:pt x="28607" y="654"/>
                    <a:pt x="28690" y="645"/>
                  </a:cubicBezTo>
                  <a:lnTo>
                    <a:pt x="28912" y="619"/>
                  </a:lnTo>
                  <a:cubicBezTo>
                    <a:pt x="29049" y="603"/>
                    <a:pt x="29179" y="589"/>
                    <a:pt x="29406" y="554"/>
                  </a:cubicBezTo>
                  <a:lnTo>
                    <a:pt x="29406" y="554"/>
                  </a:lnTo>
                  <a:cubicBezTo>
                    <a:pt x="29220" y="603"/>
                    <a:pt x="29033" y="636"/>
                    <a:pt x="28843" y="654"/>
                  </a:cubicBezTo>
                  <a:lnTo>
                    <a:pt x="28822" y="645"/>
                  </a:lnTo>
                  <a:cubicBezTo>
                    <a:pt x="28735" y="659"/>
                    <a:pt x="28720" y="664"/>
                    <a:pt x="28740" y="664"/>
                  </a:cubicBezTo>
                  <a:cubicBezTo>
                    <a:pt x="28777" y="664"/>
                    <a:pt x="28931" y="649"/>
                    <a:pt x="28986" y="649"/>
                  </a:cubicBezTo>
                  <a:cubicBezTo>
                    <a:pt x="29004" y="649"/>
                    <a:pt x="29011" y="650"/>
                    <a:pt x="29003" y="654"/>
                  </a:cubicBezTo>
                  <a:cubicBezTo>
                    <a:pt x="29364" y="582"/>
                    <a:pt x="29813" y="571"/>
                    <a:pt x="30261" y="506"/>
                  </a:cubicBezTo>
                  <a:cubicBezTo>
                    <a:pt x="30179" y="506"/>
                    <a:pt x="30267" y="492"/>
                    <a:pt x="30286" y="478"/>
                  </a:cubicBezTo>
                  <a:lnTo>
                    <a:pt x="30286" y="478"/>
                  </a:lnTo>
                  <a:cubicBezTo>
                    <a:pt x="30105" y="501"/>
                    <a:pt x="30138" y="501"/>
                    <a:pt x="30006" y="506"/>
                  </a:cubicBezTo>
                  <a:cubicBezTo>
                    <a:pt x="30029" y="492"/>
                    <a:pt x="30135" y="483"/>
                    <a:pt x="30191" y="466"/>
                  </a:cubicBezTo>
                  <a:cubicBezTo>
                    <a:pt x="30201" y="463"/>
                    <a:pt x="30200" y="461"/>
                    <a:pt x="30193" y="461"/>
                  </a:cubicBezTo>
                  <a:cubicBezTo>
                    <a:pt x="30166" y="461"/>
                    <a:pt x="30043" y="483"/>
                    <a:pt x="29992" y="483"/>
                  </a:cubicBezTo>
                  <a:cubicBezTo>
                    <a:pt x="30078" y="471"/>
                    <a:pt x="30163" y="455"/>
                    <a:pt x="30249" y="434"/>
                  </a:cubicBezTo>
                  <a:cubicBezTo>
                    <a:pt x="30300" y="434"/>
                    <a:pt x="30353" y="439"/>
                    <a:pt x="30406" y="446"/>
                  </a:cubicBezTo>
                  <a:cubicBezTo>
                    <a:pt x="30828" y="397"/>
                    <a:pt x="30777" y="376"/>
                    <a:pt x="31120" y="339"/>
                  </a:cubicBezTo>
                  <a:lnTo>
                    <a:pt x="31120" y="339"/>
                  </a:lnTo>
                  <a:cubicBezTo>
                    <a:pt x="30934" y="359"/>
                    <a:pt x="31200" y="342"/>
                    <a:pt x="31015" y="361"/>
                  </a:cubicBezTo>
                  <a:lnTo>
                    <a:pt x="31015" y="361"/>
                  </a:lnTo>
                  <a:lnTo>
                    <a:pt x="31118" y="351"/>
                  </a:lnTo>
                  <a:lnTo>
                    <a:pt x="31118" y="351"/>
                  </a:lnTo>
                  <a:cubicBezTo>
                    <a:pt x="30828" y="409"/>
                    <a:pt x="30323" y="469"/>
                    <a:pt x="30376" y="494"/>
                  </a:cubicBezTo>
                  <a:cubicBezTo>
                    <a:pt x="30497" y="478"/>
                    <a:pt x="30599" y="462"/>
                    <a:pt x="30708" y="443"/>
                  </a:cubicBezTo>
                  <a:cubicBezTo>
                    <a:pt x="30816" y="425"/>
                    <a:pt x="30932" y="404"/>
                    <a:pt x="31078" y="385"/>
                  </a:cubicBezTo>
                  <a:lnTo>
                    <a:pt x="31078" y="385"/>
                  </a:lnTo>
                  <a:lnTo>
                    <a:pt x="31067" y="392"/>
                  </a:lnTo>
                  <a:cubicBezTo>
                    <a:pt x="31173" y="380"/>
                    <a:pt x="31173" y="378"/>
                    <a:pt x="31151" y="378"/>
                  </a:cubicBezTo>
                  <a:cubicBezTo>
                    <a:pt x="31144" y="378"/>
                    <a:pt x="31133" y="378"/>
                    <a:pt x="31124" y="378"/>
                  </a:cubicBezTo>
                  <a:cubicBezTo>
                    <a:pt x="31108" y="378"/>
                    <a:pt x="31098" y="377"/>
                    <a:pt x="31113" y="374"/>
                  </a:cubicBezTo>
                  <a:cubicBezTo>
                    <a:pt x="31347" y="332"/>
                    <a:pt x="31423" y="367"/>
                    <a:pt x="31583" y="320"/>
                  </a:cubicBezTo>
                  <a:lnTo>
                    <a:pt x="31583" y="320"/>
                  </a:lnTo>
                  <a:lnTo>
                    <a:pt x="31340" y="346"/>
                  </a:lnTo>
                  <a:cubicBezTo>
                    <a:pt x="31404" y="333"/>
                    <a:pt x="31416" y="330"/>
                    <a:pt x="31407" y="330"/>
                  </a:cubicBezTo>
                  <a:cubicBezTo>
                    <a:pt x="31398" y="330"/>
                    <a:pt x="31366" y="333"/>
                    <a:pt x="31345" y="333"/>
                  </a:cubicBezTo>
                  <a:cubicBezTo>
                    <a:pt x="31327" y="333"/>
                    <a:pt x="31316" y="331"/>
                    <a:pt x="31328" y="323"/>
                  </a:cubicBezTo>
                  <a:cubicBezTo>
                    <a:pt x="31650" y="265"/>
                    <a:pt x="32211" y="205"/>
                    <a:pt x="32670" y="131"/>
                  </a:cubicBezTo>
                  <a:lnTo>
                    <a:pt x="32670" y="131"/>
                  </a:lnTo>
                  <a:cubicBezTo>
                    <a:pt x="32554" y="133"/>
                    <a:pt x="32438" y="144"/>
                    <a:pt x="32324" y="161"/>
                  </a:cubicBezTo>
                  <a:cubicBezTo>
                    <a:pt x="32399" y="121"/>
                    <a:pt x="32470" y="117"/>
                    <a:pt x="32380" y="100"/>
                  </a:cubicBezTo>
                  <a:lnTo>
                    <a:pt x="32380" y="100"/>
                  </a:lnTo>
                  <a:lnTo>
                    <a:pt x="32169" y="126"/>
                  </a:lnTo>
                  <a:lnTo>
                    <a:pt x="32162" y="98"/>
                  </a:lnTo>
                  <a:cubicBezTo>
                    <a:pt x="32220" y="89"/>
                    <a:pt x="32278" y="84"/>
                    <a:pt x="32329" y="80"/>
                  </a:cubicBezTo>
                  <a:cubicBezTo>
                    <a:pt x="32357" y="59"/>
                    <a:pt x="32651" y="45"/>
                    <a:pt x="32663" y="26"/>
                  </a:cubicBezTo>
                  <a:lnTo>
                    <a:pt x="32663" y="26"/>
                  </a:lnTo>
                  <a:lnTo>
                    <a:pt x="32484" y="52"/>
                  </a:lnTo>
                  <a:cubicBezTo>
                    <a:pt x="32394" y="47"/>
                    <a:pt x="32605" y="22"/>
                    <a:pt x="32730" y="1"/>
                  </a:cubicBezTo>
                  <a:cubicBezTo>
                    <a:pt x="32727" y="1"/>
                    <a:pt x="32725" y="1"/>
                    <a:pt x="32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-415522" y="256350"/>
              <a:ext cx="3890747" cy="205541"/>
            </a:xfrm>
            <a:custGeom>
              <a:avLst/>
              <a:gdLst/>
              <a:ahLst/>
              <a:cxnLst/>
              <a:rect l="l" t="t" r="r" b="b"/>
              <a:pathLst>
                <a:path w="31877" h="1684" extrusionOk="0">
                  <a:moveTo>
                    <a:pt x="31043" y="128"/>
                  </a:moveTo>
                  <a:cubicBezTo>
                    <a:pt x="31023" y="131"/>
                    <a:pt x="31006" y="134"/>
                    <a:pt x="30993" y="137"/>
                  </a:cubicBezTo>
                  <a:lnTo>
                    <a:pt x="30993" y="137"/>
                  </a:lnTo>
                  <a:cubicBezTo>
                    <a:pt x="31007" y="135"/>
                    <a:pt x="31024" y="131"/>
                    <a:pt x="31043" y="128"/>
                  </a:cubicBezTo>
                  <a:close/>
                  <a:moveTo>
                    <a:pt x="30172" y="361"/>
                  </a:moveTo>
                  <a:lnTo>
                    <a:pt x="30163" y="362"/>
                  </a:lnTo>
                  <a:cubicBezTo>
                    <a:pt x="30166" y="361"/>
                    <a:pt x="30169" y="361"/>
                    <a:pt x="30172" y="361"/>
                  </a:cubicBezTo>
                  <a:close/>
                  <a:moveTo>
                    <a:pt x="23584" y="820"/>
                  </a:moveTo>
                  <a:cubicBezTo>
                    <a:pt x="23583" y="820"/>
                    <a:pt x="23582" y="820"/>
                    <a:pt x="23581" y="821"/>
                  </a:cubicBezTo>
                  <a:lnTo>
                    <a:pt x="23581" y="821"/>
                  </a:lnTo>
                  <a:lnTo>
                    <a:pt x="23584" y="820"/>
                  </a:lnTo>
                  <a:close/>
                  <a:moveTo>
                    <a:pt x="25510" y="947"/>
                  </a:moveTo>
                  <a:lnTo>
                    <a:pt x="25510" y="947"/>
                  </a:lnTo>
                  <a:cubicBezTo>
                    <a:pt x="25505" y="947"/>
                    <a:pt x="25500" y="947"/>
                    <a:pt x="25495" y="948"/>
                  </a:cubicBezTo>
                  <a:cubicBezTo>
                    <a:pt x="25500" y="947"/>
                    <a:pt x="25505" y="947"/>
                    <a:pt x="25510" y="947"/>
                  </a:cubicBezTo>
                  <a:close/>
                  <a:moveTo>
                    <a:pt x="24076" y="981"/>
                  </a:moveTo>
                  <a:cubicBezTo>
                    <a:pt x="24068" y="981"/>
                    <a:pt x="24059" y="982"/>
                    <a:pt x="24050" y="982"/>
                  </a:cubicBezTo>
                  <a:cubicBezTo>
                    <a:pt x="24059" y="982"/>
                    <a:pt x="24068" y="981"/>
                    <a:pt x="24076" y="981"/>
                  </a:cubicBezTo>
                  <a:close/>
                  <a:moveTo>
                    <a:pt x="15307" y="1064"/>
                  </a:moveTo>
                  <a:cubicBezTo>
                    <a:pt x="15302" y="1064"/>
                    <a:pt x="15297" y="1064"/>
                    <a:pt x="15292" y="1064"/>
                  </a:cubicBezTo>
                  <a:lnTo>
                    <a:pt x="15292" y="1064"/>
                  </a:lnTo>
                  <a:cubicBezTo>
                    <a:pt x="15297" y="1064"/>
                    <a:pt x="15302" y="1064"/>
                    <a:pt x="15307" y="1064"/>
                  </a:cubicBezTo>
                  <a:close/>
                  <a:moveTo>
                    <a:pt x="15352" y="1362"/>
                  </a:moveTo>
                  <a:lnTo>
                    <a:pt x="15352" y="1362"/>
                  </a:lnTo>
                  <a:cubicBezTo>
                    <a:pt x="15354" y="1362"/>
                    <a:pt x="15356" y="1362"/>
                    <a:pt x="15358" y="1362"/>
                  </a:cubicBezTo>
                  <a:cubicBezTo>
                    <a:pt x="15356" y="1362"/>
                    <a:pt x="15354" y="1362"/>
                    <a:pt x="15352" y="1362"/>
                  </a:cubicBezTo>
                  <a:close/>
                  <a:moveTo>
                    <a:pt x="12074" y="1387"/>
                  </a:moveTo>
                  <a:lnTo>
                    <a:pt x="12074" y="1387"/>
                  </a:lnTo>
                  <a:cubicBezTo>
                    <a:pt x="12059" y="1388"/>
                    <a:pt x="12048" y="1389"/>
                    <a:pt x="12044" y="1390"/>
                  </a:cubicBezTo>
                  <a:cubicBezTo>
                    <a:pt x="12055" y="1389"/>
                    <a:pt x="12065" y="1388"/>
                    <a:pt x="12074" y="1387"/>
                  </a:cubicBezTo>
                  <a:close/>
                  <a:moveTo>
                    <a:pt x="24" y="1409"/>
                  </a:moveTo>
                  <a:cubicBezTo>
                    <a:pt x="33" y="1409"/>
                    <a:pt x="44" y="1409"/>
                    <a:pt x="56" y="1410"/>
                  </a:cubicBezTo>
                  <a:lnTo>
                    <a:pt x="56" y="1410"/>
                  </a:lnTo>
                  <a:cubicBezTo>
                    <a:pt x="47" y="1409"/>
                    <a:pt x="36" y="1409"/>
                    <a:pt x="24" y="1409"/>
                  </a:cubicBezTo>
                  <a:close/>
                  <a:moveTo>
                    <a:pt x="6314" y="1565"/>
                  </a:moveTo>
                  <a:cubicBezTo>
                    <a:pt x="6246" y="1567"/>
                    <a:pt x="6187" y="1570"/>
                    <a:pt x="6169" y="1576"/>
                  </a:cubicBezTo>
                  <a:lnTo>
                    <a:pt x="6275" y="1576"/>
                  </a:lnTo>
                  <a:cubicBezTo>
                    <a:pt x="6286" y="1572"/>
                    <a:pt x="6300" y="1568"/>
                    <a:pt x="6314" y="1565"/>
                  </a:cubicBezTo>
                  <a:close/>
                  <a:moveTo>
                    <a:pt x="6334" y="1603"/>
                  </a:moveTo>
                  <a:lnTo>
                    <a:pt x="6252" y="1615"/>
                  </a:lnTo>
                  <a:lnTo>
                    <a:pt x="6274" y="1617"/>
                  </a:lnTo>
                  <a:lnTo>
                    <a:pt x="6274" y="1617"/>
                  </a:lnTo>
                  <a:cubicBezTo>
                    <a:pt x="6293" y="1613"/>
                    <a:pt x="6319" y="1608"/>
                    <a:pt x="6334" y="1603"/>
                  </a:cubicBezTo>
                  <a:close/>
                  <a:moveTo>
                    <a:pt x="6274" y="1617"/>
                  </a:moveTo>
                  <a:cubicBezTo>
                    <a:pt x="6257" y="1620"/>
                    <a:pt x="6247" y="1622"/>
                    <a:pt x="6256" y="1622"/>
                  </a:cubicBezTo>
                  <a:cubicBezTo>
                    <a:pt x="6262" y="1622"/>
                    <a:pt x="6276" y="1621"/>
                    <a:pt x="6301" y="1620"/>
                  </a:cubicBezTo>
                  <a:lnTo>
                    <a:pt x="6274" y="1617"/>
                  </a:lnTo>
                  <a:close/>
                  <a:moveTo>
                    <a:pt x="3304" y="1630"/>
                  </a:moveTo>
                  <a:cubicBezTo>
                    <a:pt x="3304" y="1631"/>
                    <a:pt x="3304" y="1631"/>
                    <a:pt x="3304" y="1631"/>
                  </a:cubicBezTo>
                  <a:cubicBezTo>
                    <a:pt x="3304" y="1631"/>
                    <a:pt x="3304" y="1631"/>
                    <a:pt x="3304" y="1630"/>
                  </a:cubicBezTo>
                  <a:close/>
                  <a:moveTo>
                    <a:pt x="1920" y="1631"/>
                  </a:moveTo>
                  <a:lnTo>
                    <a:pt x="1921" y="1636"/>
                  </a:lnTo>
                  <a:cubicBezTo>
                    <a:pt x="1922" y="1634"/>
                    <a:pt x="1922" y="1632"/>
                    <a:pt x="1920" y="1631"/>
                  </a:cubicBezTo>
                  <a:close/>
                  <a:moveTo>
                    <a:pt x="866" y="1667"/>
                  </a:moveTo>
                  <a:lnTo>
                    <a:pt x="866" y="1667"/>
                  </a:lnTo>
                  <a:cubicBezTo>
                    <a:pt x="861" y="1668"/>
                    <a:pt x="857" y="1668"/>
                    <a:pt x="853" y="1668"/>
                  </a:cubicBezTo>
                  <a:cubicBezTo>
                    <a:pt x="856" y="1668"/>
                    <a:pt x="861" y="1668"/>
                    <a:pt x="866" y="1667"/>
                  </a:cubicBezTo>
                  <a:close/>
                  <a:moveTo>
                    <a:pt x="31869" y="0"/>
                  </a:moveTo>
                  <a:cubicBezTo>
                    <a:pt x="31746" y="0"/>
                    <a:pt x="31485" y="54"/>
                    <a:pt x="31238" y="88"/>
                  </a:cubicBezTo>
                  <a:cubicBezTo>
                    <a:pt x="31254" y="96"/>
                    <a:pt x="31106" y="131"/>
                    <a:pt x="31155" y="131"/>
                  </a:cubicBezTo>
                  <a:cubicBezTo>
                    <a:pt x="31169" y="131"/>
                    <a:pt x="31199" y="128"/>
                    <a:pt x="31254" y="121"/>
                  </a:cubicBezTo>
                  <a:lnTo>
                    <a:pt x="31254" y="121"/>
                  </a:lnTo>
                  <a:cubicBezTo>
                    <a:pt x="31254" y="132"/>
                    <a:pt x="31106" y="158"/>
                    <a:pt x="31011" y="172"/>
                  </a:cubicBezTo>
                  <a:cubicBezTo>
                    <a:pt x="31055" y="161"/>
                    <a:pt x="30857" y="166"/>
                    <a:pt x="30993" y="137"/>
                  </a:cubicBezTo>
                  <a:lnTo>
                    <a:pt x="30993" y="137"/>
                  </a:lnTo>
                  <a:cubicBezTo>
                    <a:pt x="30844" y="165"/>
                    <a:pt x="30924" y="145"/>
                    <a:pt x="30703" y="179"/>
                  </a:cubicBezTo>
                  <a:cubicBezTo>
                    <a:pt x="30706" y="178"/>
                    <a:pt x="30705" y="177"/>
                    <a:pt x="30701" y="177"/>
                  </a:cubicBezTo>
                  <a:cubicBezTo>
                    <a:pt x="30670" y="177"/>
                    <a:pt x="30421" y="209"/>
                    <a:pt x="30332" y="209"/>
                  </a:cubicBezTo>
                  <a:cubicBezTo>
                    <a:pt x="30310" y="209"/>
                    <a:pt x="30298" y="207"/>
                    <a:pt x="30302" y="202"/>
                  </a:cubicBezTo>
                  <a:lnTo>
                    <a:pt x="30302" y="202"/>
                  </a:lnTo>
                  <a:cubicBezTo>
                    <a:pt x="30228" y="223"/>
                    <a:pt x="30311" y="239"/>
                    <a:pt x="30028" y="274"/>
                  </a:cubicBezTo>
                  <a:cubicBezTo>
                    <a:pt x="30037" y="275"/>
                    <a:pt x="30049" y="275"/>
                    <a:pt x="30063" y="275"/>
                  </a:cubicBezTo>
                  <a:cubicBezTo>
                    <a:pt x="30121" y="275"/>
                    <a:pt x="30215" y="268"/>
                    <a:pt x="30256" y="268"/>
                  </a:cubicBezTo>
                  <a:cubicBezTo>
                    <a:pt x="30289" y="268"/>
                    <a:pt x="30287" y="273"/>
                    <a:pt x="30205" y="290"/>
                  </a:cubicBezTo>
                  <a:lnTo>
                    <a:pt x="30341" y="262"/>
                  </a:lnTo>
                  <a:cubicBezTo>
                    <a:pt x="30377" y="259"/>
                    <a:pt x="30398" y="258"/>
                    <a:pt x="30411" y="258"/>
                  </a:cubicBezTo>
                  <a:cubicBezTo>
                    <a:pt x="30450" y="258"/>
                    <a:pt x="30397" y="270"/>
                    <a:pt x="30437" y="270"/>
                  </a:cubicBezTo>
                  <a:cubicBezTo>
                    <a:pt x="30453" y="270"/>
                    <a:pt x="30486" y="268"/>
                    <a:pt x="30547" y="262"/>
                  </a:cubicBezTo>
                  <a:lnTo>
                    <a:pt x="30547" y="262"/>
                  </a:lnTo>
                  <a:cubicBezTo>
                    <a:pt x="30481" y="268"/>
                    <a:pt x="30353" y="291"/>
                    <a:pt x="30301" y="291"/>
                  </a:cubicBezTo>
                  <a:cubicBezTo>
                    <a:pt x="30295" y="291"/>
                    <a:pt x="30289" y="291"/>
                    <a:pt x="30286" y="290"/>
                  </a:cubicBezTo>
                  <a:lnTo>
                    <a:pt x="30286" y="290"/>
                  </a:lnTo>
                  <a:cubicBezTo>
                    <a:pt x="30355" y="318"/>
                    <a:pt x="29906" y="355"/>
                    <a:pt x="29896" y="383"/>
                  </a:cubicBezTo>
                  <a:cubicBezTo>
                    <a:pt x="29885" y="382"/>
                    <a:pt x="29873" y="382"/>
                    <a:pt x="29862" y="382"/>
                  </a:cubicBezTo>
                  <a:cubicBezTo>
                    <a:pt x="29781" y="382"/>
                    <a:pt x="29700" y="389"/>
                    <a:pt x="29621" y="403"/>
                  </a:cubicBezTo>
                  <a:cubicBezTo>
                    <a:pt x="29639" y="392"/>
                    <a:pt x="29561" y="389"/>
                    <a:pt x="29669" y="371"/>
                  </a:cubicBezTo>
                  <a:cubicBezTo>
                    <a:pt x="29760" y="364"/>
                    <a:pt x="29825" y="355"/>
                    <a:pt x="29927" y="350"/>
                  </a:cubicBezTo>
                  <a:cubicBezTo>
                    <a:pt x="29915" y="345"/>
                    <a:pt x="29895" y="343"/>
                    <a:pt x="29868" y="343"/>
                  </a:cubicBezTo>
                  <a:cubicBezTo>
                    <a:pt x="29753" y="343"/>
                    <a:pt x="29514" y="383"/>
                    <a:pt x="29324" y="396"/>
                  </a:cubicBezTo>
                  <a:cubicBezTo>
                    <a:pt x="29357" y="396"/>
                    <a:pt x="29366" y="399"/>
                    <a:pt x="29301" y="410"/>
                  </a:cubicBezTo>
                  <a:cubicBezTo>
                    <a:pt x="29202" y="418"/>
                    <a:pt x="29021" y="434"/>
                    <a:pt x="28946" y="434"/>
                  </a:cubicBezTo>
                  <a:cubicBezTo>
                    <a:pt x="28912" y="434"/>
                    <a:pt x="28900" y="431"/>
                    <a:pt x="28928" y="422"/>
                  </a:cubicBezTo>
                  <a:lnTo>
                    <a:pt x="28928" y="422"/>
                  </a:lnTo>
                  <a:cubicBezTo>
                    <a:pt x="28687" y="450"/>
                    <a:pt x="28446" y="473"/>
                    <a:pt x="28205" y="496"/>
                  </a:cubicBezTo>
                  <a:cubicBezTo>
                    <a:pt x="28201" y="489"/>
                    <a:pt x="28307" y="484"/>
                    <a:pt x="28351" y="478"/>
                  </a:cubicBezTo>
                  <a:lnTo>
                    <a:pt x="28351" y="478"/>
                  </a:lnTo>
                  <a:lnTo>
                    <a:pt x="27946" y="515"/>
                  </a:lnTo>
                  <a:cubicBezTo>
                    <a:pt x="27851" y="512"/>
                    <a:pt x="28083" y="489"/>
                    <a:pt x="28122" y="475"/>
                  </a:cubicBezTo>
                  <a:lnTo>
                    <a:pt x="28122" y="475"/>
                  </a:lnTo>
                  <a:lnTo>
                    <a:pt x="27830" y="503"/>
                  </a:lnTo>
                  <a:lnTo>
                    <a:pt x="27872" y="489"/>
                  </a:lnTo>
                  <a:lnTo>
                    <a:pt x="27872" y="489"/>
                  </a:lnTo>
                  <a:cubicBezTo>
                    <a:pt x="27809" y="501"/>
                    <a:pt x="27547" y="526"/>
                    <a:pt x="27425" y="526"/>
                  </a:cubicBezTo>
                  <a:cubicBezTo>
                    <a:pt x="27407" y="526"/>
                    <a:pt x="27392" y="525"/>
                    <a:pt x="27381" y="524"/>
                  </a:cubicBezTo>
                  <a:cubicBezTo>
                    <a:pt x="27221" y="540"/>
                    <a:pt x="27142" y="556"/>
                    <a:pt x="27052" y="572"/>
                  </a:cubicBezTo>
                  <a:cubicBezTo>
                    <a:pt x="26913" y="596"/>
                    <a:pt x="26774" y="607"/>
                    <a:pt x="26635" y="610"/>
                  </a:cubicBezTo>
                  <a:cubicBezTo>
                    <a:pt x="26649" y="591"/>
                    <a:pt x="26880" y="586"/>
                    <a:pt x="26980" y="566"/>
                  </a:cubicBezTo>
                  <a:cubicBezTo>
                    <a:pt x="26909" y="566"/>
                    <a:pt x="26723" y="588"/>
                    <a:pt x="26633" y="588"/>
                  </a:cubicBezTo>
                  <a:cubicBezTo>
                    <a:pt x="26614" y="588"/>
                    <a:pt x="26599" y="587"/>
                    <a:pt x="26591" y="584"/>
                  </a:cubicBezTo>
                  <a:cubicBezTo>
                    <a:pt x="26280" y="616"/>
                    <a:pt x="26318" y="647"/>
                    <a:pt x="26169" y="674"/>
                  </a:cubicBezTo>
                  <a:cubicBezTo>
                    <a:pt x="26108" y="679"/>
                    <a:pt x="26075" y="681"/>
                    <a:pt x="26059" y="681"/>
                  </a:cubicBezTo>
                  <a:cubicBezTo>
                    <a:pt x="26009" y="681"/>
                    <a:pt x="26137" y="662"/>
                    <a:pt x="26130" y="658"/>
                  </a:cubicBezTo>
                  <a:lnTo>
                    <a:pt x="26130" y="658"/>
                  </a:lnTo>
                  <a:cubicBezTo>
                    <a:pt x="26069" y="662"/>
                    <a:pt x="25979" y="689"/>
                    <a:pt x="25910" y="689"/>
                  </a:cubicBezTo>
                  <a:cubicBezTo>
                    <a:pt x="25893" y="689"/>
                    <a:pt x="25877" y="688"/>
                    <a:pt x="25863" y="684"/>
                  </a:cubicBezTo>
                  <a:cubicBezTo>
                    <a:pt x="25754" y="704"/>
                    <a:pt x="25686" y="721"/>
                    <a:pt x="25805" y="721"/>
                  </a:cubicBezTo>
                  <a:cubicBezTo>
                    <a:pt x="25819" y="721"/>
                    <a:pt x="25835" y="721"/>
                    <a:pt x="25854" y="721"/>
                  </a:cubicBezTo>
                  <a:lnTo>
                    <a:pt x="25854" y="721"/>
                  </a:lnTo>
                  <a:cubicBezTo>
                    <a:pt x="25734" y="728"/>
                    <a:pt x="25613" y="739"/>
                    <a:pt x="25495" y="760"/>
                  </a:cubicBezTo>
                  <a:cubicBezTo>
                    <a:pt x="25536" y="747"/>
                    <a:pt x="25523" y="744"/>
                    <a:pt x="25491" y="744"/>
                  </a:cubicBezTo>
                  <a:cubicBezTo>
                    <a:pt x="25461" y="744"/>
                    <a:pt x="25414" y="746"/>
                    <a:pt x="25377" y="746"/>
                  </a:cubicBezTo>
                  <a:cubicBezTo>
                    <a:pt x="25349" y="746"/>
                    <a:pt x="25326" y="745"/>
                    <a:pt x="25321" y="739"/>
                  </a:cubicBezTo>
                  <a:cubicBezTo>
                    <a:pt x="25118" y="746"/>
                    <a:pt x="24664" y="769"/>
                    <a:pt x="24474" y="806"/>
                  </a:cubicBezTo>
                  <a:lnTo>
                    <a:pt x="24527" y="774"/>
                  </a:lnTo>
                  <a:lnTo>
                    <a:pt x="24527" y="774"/>
                  </a:lnTo>
                  <a:lnTo>
                    <a:pt x="24288" y="790"/>
                  </a:lnTo>
                  <a:cubicBezTo>
                    <a:pt x="24108" y="783"/>
                    <a:pt x="24499" y="762"/>
                    <a:pt x="24617" y="753"/>
                  </a:cubicBezTo>
                  <a:lnTo>
                    <a:pt x="24617" y="753"/>
                  </a:lnTo>
                  <a:cubicBezTo>
                    <a:pt x="24293" y="767"/>
                    <a:pt x="24075" y="781"/>
                    <a:pt x="23783" y="797"/>
                  </a:cubicBezTo>
                  <a:cubicBezTo>
                    <a:pt x="23871" y="799"/>
                    <a:pt x="23818" y="809"/>
                    <a:pt x="23860" y="816"/>
                  </a:cubicBezTo>
                  <a:cubicBezTo>
                    <a:pt x="23760" y="832"/>
                    <a:pt x="23621" y="830"/>
                    <a:pt x="23517" y="839"/>
                  </a:cubicBezTo>
                  <a:cubicBezTo>
                    <a:pt x="23492" y="832"/>
                    <a:pt x="23503" y="825"/>
                    <a:pt x="23581" y="821"/>
                  </a:cubicBezTo>
                  <a:lnTo>
                    <a:pt x="23581" y="821"/>
                  </a:lnTo>
                  <a:lnTo>
                    <a:pt x="23385" y="832"/>
                  </a:lnTo>
                  <a:cubicBezTo>
                    <a:pt x="23399" y="813"/>
                    <a:pt x="23301" y="818"/>
                    <a:pt x="23501" y="797"/>
                  </a:cubicBezTo>
                  <a:lnTo>
                    <a:pt x="23501" y="797"/>
                  </a:lnTo>
                  <a:lnTo>
                    <a:pt x="23313" y="811"/>
                  </a:lnTo>
                  <a:cubicBezTo>
                    <a:pt x="23291" y="812"/>
                    <a:pt x="23274" y="812"/>
                    <a:pt x="23261" y="812"/>
                  </a:cubicBezTo>
                  <a:cubicBezTo>
                    <a:pt x="23153" y="812"/>
                    <a:pt x="23328" y="796"/>
                    <a:pt x="23371" y="788"/>
                  </a:cubicBezTo>
                  <a:lnTo>
                    <a:pt x="23371" y="788"/>
                  </a:lnTo>
                  <a:lnTo>
                    <a:pt x="23047" y="799"/>
                  </a:lnTo>
                  <a:cubicBezTo>
                    <a:pt x="22931" y="816"/>
                    <a:pt x="23114" y="813"/>
                    <a:pt x="22891" y="830"/>
                  </a:cubicBezTo>
                  <a:cubicBezTo>
                    <a:pt x="22876" y="829"/>
                    <a:pt x="22860" y="829"/>
                    <a:pt x="22844" y="829"/>
                  </a:cubicBezTo>
                  <a:cubicBezTo>
                    <a:pt x="22551" y="829"/>
                    <a:pt x="22190" y="849"/>
                    <a:pt x="21868" y="857"/>
                  </a:cubicBezTo>
                  <a:lnTo>
                    <a:pt x="22109" y="864"/>
                  </a:lnTo>
                  <a:cubicBezTo>
                    <a:pt x="21902" y="867"/>
                    <a:pt x="21946" y="894"/>
                    <a:pt x="21884" y="908"/>
                  </a:cubicBezTo>
                  <a:cubicBezTo>
                    <a:pt x="21694" y="915"/>
                    <a:pt x="21437" y="922"/>
                    <a:pt x="21277" y="922"/>
                  </a:cubicBezTo>
                  <a:cubicBezTo>
                    <a:pt x="21460" y="901"/>
                    <a:pt x="21383" y="883"/>
                    <a:pt x="21212" y="876"/>
                  </a:cubicBezTo>
                  <a:cubicBezTo>
                    <a:pt x="20828" y="888"/>
                    <a:pt x="20923" y="915"/>
                    <a:pt x="20709" y="934"/>
                  </a:cubicBezTo>
                  <a:cubicBezTo>
                    <a:pt x="20777" y="917"/>
                    <a:pt x="20743" y="913"/>
                    <a:pt x="20683" y="913"/>
                  </a:cubicBezTo>
                  <a:cubicBezTo>
                    <a:pt x="20635" y="913"/>
                    <a:pt x="20570" y="915"/>
                    <a:pt x="20525" y="915"/>
                  </a:cubicBezTo>
                  <a:cubicBezTo>
                    <a:pt x="20490" y="915"/>
                    <a:pt x="20468" y="914"/>
                    <a:pt x="20478" y="908"/>
                  </a:cubicBezTo>
                  <a:lnTo>
                    <a:pt x="20478" y="908"/>
                  </a:lnTo>
                  <a:cubicBezTo>
                    <a:pt x="20232" y="915"/>
                    <a:pt x="19987" y="927"/>
                    <a:pt x="19741" y="936"/>
                  </a:cubicBezTo>
                  <a:cubicBezTo>
                    <a:pt x="19493" y="948"/>
                    <a:pt x="19243" y="957"/>
                    <a:pt x="18991" y="962"/>
                  </a:cubicBezTo>
                  <a:cubicBezTo>
                    <a:pt x="19000" y="966"/>
                    <a:pt x="19146" y="969"/>
                    <a:pt x="19058" y="976"/>
                  </a:cubicBezTo>
                  <a:cubicBezTo>
                    <a:pt x="19006" y="979"/>
                    <a:pt x="18961" y="980"/>
                    <a:pt x="18923" y="980"/>
                  </a:cubicBezTo>
                  <a:cubicBezTo>
                    <a:pt x="18827" y="980"/>
                    <a:pt x="18775" y="972"/>
                    <a:pt x="18757" y="969"/>
                  </a:cubicBezTo>
                  <a:cubicBezTo>
                    <a:pt x="18604" y="971"/>
                    <a:pt x="18451" y="982"/>
                    <a:pt x="18300" y="1003"/>
                  </a:cubicBezTo>
                  <a:cubicBezTo>
                    <a:pt x="18328" y="1002"/>
                    <a:pt x="18349" y="1002"/>
                    <a:pt x="18365" y="1002"/>
                  </a:cubicBezTo>
                  <a:cubicBezTo>
                    <a:pt x="18407" y="1002"/>
                    <a:pt x="18409" y="1006"/>
                    <a:pt x="18395" y="1013"/>
                  </a:cubicBezTo>
                  <a:cubicBezTo>
                    <a:pt x="18355" y="1014"/>
                    <a:pt x="18324" y="1015"/>
                    <a:pt x="18298" y="1015"/>
                  </a:cubicBezTo>
                  <a:cubicBezTo>
                    <a:pt x="18216" y="1015"/>
                    <a:pt x="18192" y="1009"/>
                    <a:pt x="18138" y="1009"/>
                  </a:cubicBezTo>
                  <a:cubicBezTo>
                    <a:pt x="18106" y="1009"/>
                    <a:pt x="18064" y="1011"/>
                    <a:pt x="17995" y="1017"/>
                  </a:cubicBezTo>
                  <a:cubicBezTo>
                    <a:pt x="17934" y="999"/>
                    <a:pt x="18247" y="1001"/>
                    <a:pt x="18226" y="985"/>
                  </a:cubicBezTo>
                  <a:lnTo>
                    <a:pt x="18226" y="985"/>
                  </a:lnTo>
                  <a:cubicBezTo>
                    <a:pt x="18013" y="987"/>
                    <a:pt x="17881" y="999"/>
                    <a:pt x="17726" y="1010"/>
                  </a:cubicBezTo>
                  <a:cubicBezTo>
                    <a:pt x="17691" y="999"/>
                    <a:pt x="17869" y="1006"/>
                    <a:pt x="17751" y="999"/>
                  </a:cubicBezTo>
                  <a:lnTo>
                    <a:pt x="17751" y="999"/>
                  </a:lnTo>
                  <a:lnTo>
                    <a:pt x="16783" y="1045"/>
                  </a:lnTo>
                  <a:lnTo>
                    <a:pt x="16716" y="1031"/>
                  </a:lnTo>
                  <a:cubicBezTo>
                    <a:pt x="16558" y="1033"/>
                    <a:pt x="16454" y="1040"/>
                    <a:pt x="16382" y="1047"/>
                  </a:cubicBezTo>
                  <a:cubicBezTo>
                    <a:pt x="16297" y="1043"/>
                    <a:pt x="16361" y="1038"/>
                    <a:pt x="16445" y="1036"/>
                  </a:cubicBezTo>
                  <a:lnTo>
                    <a:pt x="16445" y="1036"/>
                  </a:lnTo>
                  <a:cubicBezTo>
                    <a:pt x="16232" y="1038"/>
                    <a:pt x="15975" y="1054"/>
                    <a:pt x="15854" y="1059"/>
                  </a:cubicBezTo>
                  <a:cubicBezTo>
                    <a:pt x="15873" y="1050"/>
                    <a:pt x="15975" y="1054"/>
                    <a:pt x="16009" y="1047"/>
                  </a:cubicBezTo>
                  <a:cubicBezTo>
                    <a:pt x="15794" y="1047"/>
                    <a:pt x="15534" y="1073"/>
                    <a:pt x="15351" y="1073"/>
                  </a:cubicBezTo>
                  <a:cubicBezTo>
                    <a:pt x="15308" y="1073"/>
                    <a:pt x="15269" y="1072"/>
                    <a:pt x="15236" y="1068"/>
                  </a:cubicBezTo>
                  <a:cubicBezTo>
                    <a:pt x="15254" y="1066"/>
                    <a:pt x="15272" y="1065"/>
                    <a:pt x="15292" y="1064"/>
                  </a:cubicBezTo>
                  <a:lnTo>
                    <a:pt x="15292" y="1064"/>
                  </a:lnTo>
                  <a:cubicBezTo>
                    <a:pt x="14905" y="1071"/>
                    <a:pt x="14565" y="1087"/>
                    <a:pt x="14145" y="1096"/>
                  </a:cubicBezTo>
                  <a:cubicBezTo>
                    <a:pt x="14095" y="1095"/>
                    <a:pt x="14056" y="1094"/>
                    <a:pt x="14024" y="1094"/>
                  </a:cubicBezTo>
                  <a:cubicBezTo>
                    <a:pt x="13810" y="1094"/>
                    <a:pt x="13970" y="1124"/>
                    <a:pt x="13633" y="1128"/>
                  </a:cubicBezTo>
                  <a:cubicBezTo>
                    <a:pt x="13632" y="1115"/>
                    <a:pt x="13582" y="1110"/>
                    <a:pt x="13508" y="1110"/>
                  </a:cubicBezTo>
                  <a:cubicBezTo>
                    <a:pt x="13359" y="1110"/>
                    <a:pt x="13112" y="1129"/>
                    <a:pt x="12983" y="1129"/>
                  </a:cubicBezTo>
                  <a:cubicBezTo>
                    <a:pt x="12970" y="1129"/>
                    <a:pt x="12958" y="1129"/>
                    <a:pt x="12947" y="1128"/>
                  </a:cubicBezTo>
                  <a:lnTo>
                    <a:pt x="12947" y="1128"/>
                  </a:lnTo>
                  <a:lnTo>
                    <a:pt x="12998" y="1133"/>
                  </a:lnTo>
                  <a:cubicBezTo>
                    <a:pt x="12901" y="1141"/>
                    <a:pt x="12803" y="1145"/>
                    <a:pt x="12706" y="1145"/>
                  </a:cubicBezTo>
                  <a:cubicBezTo>
                    <a:pt x="12609" y="1145"/>
                    <a:pt x="12511" y="1141"/>
                    <a:pt x="12414" y="1133"/>
                  </a:cubicBezTo>
                  <a:cubicBezTo>
                    <a:pt x="12127" y="1135"/>
                    <a:pt x="11696" y="1145"/>
                    <a:pt x="11409" y="1165"/>
                  </a:cubicBezTo>
                  <a:lnTo>
                    <a:pt x="11467" y="1156"/>
                  </a:lnTo>
                  <a:lnTo>
                    <a:pt x="11467" y="1156"/>
                  </a:lnTo>
                  <a:cubicBezTo>
                    <a:pt x="11230" y="1172"/>
                    <a:pt x="11082" y="1161"/>
                    <a:pt x="10844" y="1177"/>
                  </a:cubicBezTo>
                  <a:cubicBezTo>
                    <a:pt x="10851" y="1172"/>
                    <a:pt x="10939" y="1165"/>
                    <a:pt x="10848" y="1165"/>
                  </a:cubicBezTo>
                  <a:cubicBezTo>
                    <a:pt x="9704" y="1172"/>
                    <a:pt x="8539" y="1219"/>
                    <a:pt x="7397" y="1235"/>
                  </a:cubicBezTo>
                  <a:cubicBezTo>
                    <a:pt x="5272" y="1264"/>
                    <a:pt x="2638" y="1302"/>
                    <a:pt x="518" y="1371"/>
                  </a:cubicBezTo>
                  <a:lnTo>
                    <a:pt x="518" y="1371"/>
                  </a:lnTo>
                  <a:cubicBezTo>
                    <a:pt x="562" y="1363"/>
                    <a:pt x="680" y="1352"/>
                    <a:pt x="552" y="1351"/>
                  </a:cubicBezTo>
                  <a:lnTo>
                    <a:pt x="552" y="1351"/>
                  </a:lnTo>
                  <a:lnTo>
                    <a:pt x="378" y="1372"/>
                  </a:lnTo>
                  <a:cubicBezTo>
                    <a:pt x="408" y="1362"/>
                    <a:pt x="308" y="1351"/>
                    <a:pt x="288" y="1344"/>
                  </a:cubicBezTo>
                  <a:lnTo>
                    <a:pt x="288" y="1344"/>
                  </a:lnTo>
                  <a:cubicBezTo>
                    <a:pt x="245" y="1355"/>
                    <a:pt x="339" y="1364"/>
                    <a:pt x="371" y="1376"/>
                  </a:cubicBezTo>
                  <a:lnTo>
                    <a:pt x="371" y="1376"/>
                  </a:lnTo>
                  <a:cubicBezTo>
                    <a:pt x="363" y="1376"/>
                    <a:pt x="356" y="1376"/>
                    <a:pt x="348" y="1376"/>
                  </a:cubicBezTo>
                  <a:cubicBezTo>
                    <a:pt x="348" y="1376"/>
                    <a:pt x="278" y="1389"/>
                    <a:pt x="177" y="1410"/>
                  </a:cubicBezTo>
                  <a:lnTo>
                    <a:pt x="177" y="1410"/>
                  </a:lnTo>
                  <a:cubicBezTo>
                    <a:pt x="167" y="1411"/>
                    <a:pt x="157" y="1411"/>
                    <a:pt x="146" y="1411"/>
                  </a:cubicBezTo>
                  <a:cubicBezTo>
                    <a:pt x="115" y="1411"/>
                    <a:pt x="83" y="1410"/>
                    <a:pt x="56" y="1410"/>
                  </a:cubicBezTo>
                  <a:lnTo>
                    <a:pt x="56" y="1410"/>
                  </a:lnTo>
                  <a:cubicBezTo>
                    <a:pt x="149" y="1413"/>
                    <a:pt x="70" y="1423"/>
                    <a:pt x="0" y="1430"/>
                  </a:cubicBezTo>
                  <a:lnTo>
                    <a:pt x="3" y="1585"/>
                  </a:lnTo>
                  <a:lnTo>
                    <a:pt x="54" y="1580"/>
                  </a:lnTo>
                  <a:cubicBezTo>
                    <a:pt x="163" y="1587"/>
                    <a:pt x="336" y="1580"/>
                    <a:pt x="387" y="1592"/>
                  </a:cubicBezTo>
                  <a:cubicBezTo>
                    <a:pt x="440" y="1585"/>
                    <a:pt x="494" y="1582"/>
                    <a:pt x="545" y="1582"/>
                  </a:cubicBezTo>
                  <a:lnTo>
                    <a:pt x="552" y="1589"/>
                  </a:lnTo>
                  <a:cubicBezTo>
                    <a:pt x="681" y="1582"/>
                    <a:pt x="508" y="1585"/>
                    <a:pt x="540" y="1578"/>
                  </a:cubicBezTo>
                  <a:cubicBezTo>
                    <a:pt x="556" y="1577"/>
                    <a:pt x="574" y="1577"/>
                    <a:pt x="594" y="1577"/>
                  </a:cubicBezTo>
                  <a:cubicBezTo>
                    <a:pt x="666" y="1577"/>
                    <a:pt x="758" y="1581"/>
                    <a:pt x="856" y="1581"/>
                  </a:cubicBezTo>
                  <a:cubicBezTo>
                    <a:pt x="881" y="1581"/>
                    <a:pt x="907" y="1581"/>
                    <a:pt x="934" y="1580"/>
                  </a:cubicBezTo>
                  <a:lnTo>
                    <a:pt x="934" y="1580"/>
                  </a:lnTo>
                  <a:cubicBezTo>
                    <a:pt x="781" y="1585"/>
                    <a:pt x="654" y="1596"/>
                    <a:pt x="545" y="1606"/>
                  </a:cubicBezTo>
                  <a:cubicBezTo>
                    <a:pt x="825" y="1610"/>
                    <a:pt x="496" y="1638"/>
                    <a:pt x="434" y="1657"/>
                  </a:cubicBezTo>
                  <a:cubicBezTo>
                    <a:pt x="658" y="1645"/>
                    <a:pt x="744" y="1631"/>
                    <a:pt x="927" y="1617"/>
                  </a:cubicBezTo>
                  <a:lnTo>
                    <a:pt x="927" y="1617"/>
                  </a:lnTo>
                  <a:cubicBezTo>
                    <a:pt x="1135" y="1626"/>
                    <a:pt x="937" y="1661"/>
                    <a:pt x="866" y="1667"/>
                  </a:cubicBezTo>
                  <a:lnTo>
                    <a:pt x="866" y="1667"/>
                  </a:lnTo>
                  <a:cubicBezTo>
                    <a:pt x="1066" y="1653"/>
                    <a:pt x="1272" y="1631"/>
                    <a:pt x="1379" y="1622"/>
                  </a:cubicBezTo>
                  <a:lnTo>
                    <a:pt x="1379" y="1622"/>
                  </a:lnTo>
                  <a:cubicBezTo>
                    <a:pt x="1228" y="1650"/>
                    <a:pt x="1254" y="1657"/>
                    <a:pt x="1119" y="1680"/>
                  </a:cubicBezTo>
                  <a:cubicBezTo>
                    <a:pt x="1156" y="1682"/>
                    <a:pt x="1186" y="1683"/>
                    <a:pt x="1211" y="1683"/>
                  </a:cubicBezTo>
                  <a:cubicBezTo>
                    <a:pt x="1300" y="1683"/>
                    <a:pt x="1333" y="1670"/>
                    <a:pt x="1393" y="1661"/>
                  </a:cubicBezTo>
                  <a:lnTo>
                    <a:pt x="1393" y="1661"/>
                  </a:lnTo>
                  <a:cubicBezTo>
                    <a:pt x="1367" y="1664"/>
                    <a:pt x="1341" y="1665"/>
                    <a:pt x="1315" y="1665"/>
                  </a:cubicBezTo>
                  <a:cubicBezTo>
                    <a:pt x="1297" y="1665"/>
                    <a:pt x="1279" y="1664"/>
                    <a:pt x="1260" y="1664"/>
                  </a:cubicBezTo>
                  <a:cubicBezTo>
                    <a:pt x="1455" y="1661"/>
                    <a:pt x="1423" y="1622"/>
                    <a:pt x="1522" y="1606"/>
                  </a:cubicBezTo>
                  <a:cubicBezTo>
                    <a:pt x="1655" y="1612"/>
                    <a:pt x="1900" y="1613"/>
                    <a:pt x="1920" y="1631"/>
                  </a:cubicBezTo>
                  <a:lnTo>
                    <a:pt x="1920" y="1631"/>
                  </a:lnTo>
                  <a:lnTo>
                    <a:pt x="1918" y="1613"/>
                  </a:lnTo>
                  <a:cubicBezTo>
                    <a:pt x="1948" y="1611"/>
                    <a:pt x="1970" y="1610"/>
                    <a:pt x="1987" y="1610"/>
                  </a:cubicBezTo>
                  <a:cubicBezTo>
                    <a:pt x="2062" y="1610"/>
                    <a:pt x="2011" y="1625"/>
                    <a:pt x="2034" y="1631"/>
                  </a:cubicBezTo>
                  <a:cubicBezTo>
                    <a:pt x="2097" y="1613"/>
                    <a:pt x="2018" y="1589"/>
                    <a:pt x="2301" y="1578"/>
                  </a:cubicBezTo>
                  <a:lnTo>
                    <a:pt x="2301" y="1578"/>
                  </a:lnTo>
                  <a:cubicBezTo>
                    <a:pt x="2282" y="1596"/>
                    <a:pt x="2325" y="1598"/>
                    <a:pt x="2381" y="1598"/>
                  </a:cubicBezTo>
                  <a:cubicBezTo>
                    <a:pt x="2403" y="1598"/>
                    <a:pt x="2427" y="1598"/>
                    <a:pt x="2450" y="1598"/>
                  </a:cubicBezTo>
                  <a:cubicBezTo>
                    <a:pt x="2503" y="1598"/>
                    <a:pt x="2549" y="1600"/>
                    <a:pt x="2546" y="1615"/>
                  </a:cubicBezTo>
                  <a:cubicBezTo>
                    <a:pt x="2671" y="1608"/>
                    <a:pt x="2732" y="1589"/>
                    <a:pt x="2856" y="1589"/>
                  </a:cubicBezTo>
                  <a:cubicBezTo>
                    <a:pt x="2863" y="1589"/>
                    <a:pt x="2870" y="1589"/>
                    <a:pt x="2877" y="1589"/>
                  </a:cubicBezTo>
                  <a:cubicBezTo>
                    <a:pt x="3021" y="1607"/>
                    <a:pt x="2711" y="1638"/>
                    <a:pt x="2606" y="1638"/>
                  </a:cubicBezTo>
                  <a:cubicBezTo>
                    <a:pt x="2599" y="1638"/>
                    <a:pt x="2593" y="1638"/>
                    <a:pt x="2588" y="1638"/>
                  </a:cubicBezTo>
                  <a:cubicBezTo>
                    <a:pt x="2570" y="1638"/>
                    <a:pt x="2556" y="1639"/>
                    <a:pt x="2545" y="1639"/>
                  </a:cubicBezTo>
                  <a:cubicBezTo>
                    <a:pt x="2439" y="1639"/>
                    <a:pt x="2589" y="1622"/>
                    <a:pt x="2546" y="1622"/>
                  </a:cubicBezTo>
                  <a:cubicBezTo>
                    <a:pt x="2544" y="1622"/>
                    <a:pt x="2541" y="1622"/>
                    <a:pt x="2537" y="1622"/>
                  </a:cubicBezTo>
                  <a:lnTo>
                    <a:pt x="2354" y="1636"/>
                  </a:lnTo>
                  <a:cubicBezTo>
                    <a:pt x="2456" y="1643"/>
                    <a:pt x="2655" y="1647"/>
                    <a:pt x="2632" y="1666"/>
                  </a:cubicBezTo>
                  <a:cubicBezTo>
                    <a:pt x="2817" y="1654"/>
                    <a:pt x="2481" y="1652"/>
                    <a:pt x="2685" y="1638"/>
                  </a:cubicBezTo>
                  <a:lnTo>
                    <a:pt x="2685" y="1638"/>
                  </a:lnTo>
                  <a:lnTo>
                    <a:pt x="2808" y="1645"/>
                  </a:lnTo>
                  <a:cubicBezTo>
                    <a:pt x="3012" y="1631"/>
                    <a:pt x="2766" y="1617"/>
                    <a:pt x="3030" y="1608"/>
                  </a:cubicBezTo>
                  <a:lnTo>
                    <a:pt x="3030" y="1608"/>
                  </a:lnTo>
                  <a:cubicBezTo>
                    <a:pt x="2963" y="1616"/>
                    <a:pt x="2989" y="1617"/>
                    <a:pt x="3046" y="1617"/>
                  </a:cubicBezTo>
                  <a:cubicBezTo>
                    <a:pt x="3072" y="1617"/>
                    <a:pt x="3103" y="1617"/>
                    <a:pt x="3135" y="1617"/>
                  </a:cubicBezTo>
                  <a:cubicBezTo>
                    <a:pt x="3218" y="1617"/>
                    <a:pt x="3307" y="1618"/>
                    <a:pt x="3304" y="1630"/>
                  </a:cubicBezTo>
                  <a:lnTo>
                    <a:pt x="3304" y="1630"/>
                  </a:lnTo>
                  <a:cubicBezTo>
                    <a:pt x="3322" y="1597"/>
                    <a:pt x="3781" y="1617"/>
                    <a:pt x="3836" y="1589"/>
                  </a:cubicBezTo>
                  <a:lnTo>
                    <a:pt x="3695" y="1585"/>
                  </a:lnTo>
                  <a:lnTo>
                    <a:pt x="3728" y="1599"/>
                  </a:lnTo>
                  <a:cubicBezTo>
                    <a:pt x="3591" y="1603"/>
                    <a:pt x="3475" y="1611"/>
                    <a:pt x="3338" y="1611"/>
                  </a:cubicBezTo>
                  <a:cubicBezTo>
                    <a:pt x="3322" y="1611"/>
                    <a:pt x="3305" y="1610"/>
                    <a:pt x="3287" y="1610"/>
                  </a:cubicBezTo>
                  <a:cubicBezTo>
                    <a:pt x="3412" y="1596"/>
                    <a:pt x="3246" y="1585"/>
                    <a:pt x="3389" y="1571"/>
                  </a:cubicBezTo>
                  <a:cubicBezTo>
                    <a:pt x="3453" y="1565"/>
                    <a:pt x="3490" y="1563"/>
                    <a:pt x="3511" y="1563"/>
                  </a:cubicBezTo>
                  <a:cubicBezTo>
                    <a:pt x="3580" y="1563"/>
                    <a:pt x="3470" y="1587"/>
                    <a:pt x="3501" y="1587"/>
                  </a:cubicBezTo>
                  <a:lnTo>
                    <a:pt x="3716" y="1564"/>
                  </a:lnTo>
                  <a:lnTo>
                    <a:pt x="3570" y="1552"/>
                  </a:lnTo>
                  <a:cubicBezTo>
                    <a:pt x="3739" y="1545"/>
                    <a:pt x="3968" y="1538"/>
                    <a:pt x="4200" y="1536"/>
                  </a:cubicBezTo>
                  <a:lnTo>
                    <a:pt x="4200" y="1536"/>
                  </a:lnTo>
                  <a:cubicBezTo>
                    <a:pt x="4545" y="1550"/>
                    <a:pt x="4158" y="1555"/>
                    <a:pt x="4406" y="1571"/>
                  </a:cubicBezTo>
                  <a:cubicBezTo>
                    <a:pt x="4515" y="1562"/>
                    <a:pt x="4490" y="1552"/>
                    <a:pt x="4645" y="1552"/>
                  </a:cubicBezTo>
                  <a:cubicBezTo>
                    <a:pt x="4628" y="1551"/>
                    <a:pt x="4612" y="1550"/>
                    <a:pt x="4597" y="1550"/>
                  </a:cubicBezTo>
                  <a:cubicBezTo>
                    <a:pt x="4535" y="1550"/>
                    <a:pt x="4483" y="1559"/>
                    <a:pt x="4436" y="1559"/>
                  </a:cubicBezTo>
                  <a:cubicBezTo>
                    <a:pt x="4360" y="1541"/>
                    <a:pt x="4717" y="1545"/>
                    <a:pt x="4700" y="1525"/>
                  </a:cubicBezTo>
                  <a:lnTo>
                    <a:pt x="4700" y="1525"/>
                  </a:lnTo>
                  <a:cubicBezTo>
                    <a:pt x="4763" y="1531"/>
                    <a:pt x="4751" y="1541"/>
                    <a:pt x="4700" y="1550"/>
                  </a:cubicBezTo>
                  <a:cubicBezTo>
                    <a:pt x="4816" y="1544"/>
                    <a:pt x="4929" y="1541"/>
                    <a:pt x="5028" y="1541"/>
                  </a:cubicBezTo>
                  <a:cubicBezTo>
                    <a:pt x="5156" y="1541"/>
                    <a:pt x="5260" y="1546"/>
                    <a:pt x="5317" y="1559"/>
                  </a:cubicBezTo>
                  <a:lnTo>
                    <a:pt x="5430" y="1531"/>
                  </a:lnTo>
                  <a:cubicBezTo>
                    <a:pt x="5879" y="1531"/>
                    <a:pt x="5122" y="1562"/>
                    <a:pt x="5502" y="1571"/>
                  </a:cubicBezTo>
                  <a:cubicBezTo>
                    <a:pt x="5522" y="1571"/>
                    <a:pt x="5543" y="1571"/>
                    <a:pt x="5563" y="1571"/>
                  </a:cubicBezTo>
                  <a:cubicBezTo>
                    <a:pt x="5668" y="1571"/>
                    <a:pt x="5775" y="1566"/>
                    <a:pt x="5879" y="1555"/>
                  </a:cubicBezTo>
                  <a:lnTo>
                    <a:pt x="5879" y="1555"/>
                  </a:lnTo>
                  <a:lnTo>
                    <a:pt x="5745" y="1557"/>
                  </a:lnTo>
                  <a:cubicBezTo>
                    <a:pt x="5847" y="1541"/>
                    <a:pt x="5840" y="1531"/>
                    <a:pt x="6005" y="1520"/>
                  </a:cubicBezTo>
                  <a:cubicBezTo>
                    <a:pt x="6087" y="1520"/>
                    <a:pt x="6082" y="1529"/>
                    <a:pt x="6118" y="1529"/>
                  </a:cubicBezTo>
                  <a:cubicBezTo>
                    <a:pt x="6134" y="1529"/>
                    <a:pt x="6158" y="1527"/>
                    <a:pt x="6201" y="1522"/>
                  </a:cubicBezTo>
                  <a:cubicBezTo>
                    <a:pt x="6479" y="1528"/>
                    <a:pt x="6394" y="1545"/>
                    <a:pt x="6314" y="1565"/>
                  </a:cubicBezTo>
                  <a:lnTo>
                    <a:pt x="6314" y="1565"/>
                  </a:lnTo>
                  <a:cubicBezTo>
                    <a:pt x="6432" y="1561"/>
                    <a:pt x="6579" y="1558"/>
                    <a:pt x="6600" y="1548"/>
                  </a:cubicBezTo>
                  <a:lnTo>
                    <a:pt x="6600" y="1548"/>
                  </a:lnTo>
                  <a:cubicBezTo>
                    <a:pt x="6602" y="1553"/>
                    <a:pt x="6581" y="1566"/>
                    <a:pt x="6506" y="1574"/>
                  </a:cubicBezTo>
                  <a:lnTo>
                    <a:pt x="6506" y="1574"/>
                  </a:lnTo>
                  <a:cubicBezTo>
                    <a:pt x="6467" y="1571"/>
                    <a:pt x="6439" y="1569"/>
                    <a:pt x="6419" y="1569"/>
                  </a:cubicBezTo>
                  <a:cubicBezTo>
                    <a:pt x="6347" y="1569"/>
                    <a:pt x="6370" y="1585"/>
                    <a:pt x="6360" y="1585"/>
                  </a:cubicBezTo>
                  <a:cubicBezTo>
                    <a:pt x="6355" y="1585"/>
                    <a:pt x="6346" y="1582"/>
                    <a:pt x="6322" y="1576"/>
                  </a:cubicBezTo>
                  <a:lnTo>
                    <a:pt x="6275" y="1576"/>
                  </a:lnTo>
                  <a:cubicBezTo>
                    <a:pt x="6267" y="1578"/>
                    <a:pt x="6260" y="1580"/>
                    <a:pt x="6255" y="1582"/>
                  </a:cubicBezTo>
                  <a:cubicBezTo>
                    <a:pt x="6357" y="1586"/>
                    <a:pt x="6359" y="1595"/>
                    <a:pt x="6334" y="1603"/>
                  </a:cubicBezTo>
                  <a:lnTo>
                    <a:pt x="6334" y="1603"/>
                  </a:lnTo>
                  <a:lnTo>
                    <a:pt x="6435" y="1588"/>
                  </a:lnTo>
                  <a:lnTo>
                    <a:pt x="6435" y="1588"/>
                  </a:lnTo>
                  <a:lnTo>
                    <a:pt x="6503" y="1608"/>
                  </a:lnTo>
                  <a:cubicBezTo>
                    <a:pt x="6507" y="1608"/>
                    <a:pt x="6511" y="1608"/>
                    <a:pt x="6516" y="1608"/>
                  </a:cubicBezTo>
                  <a:cubicBezTo>
                    <a:pt x="6578" y="1608"/>
                    <a:pt x="6626" y="1597"/>
                    <a:pt x="6667" y="1597"/>
                  </a:cubicBezTo>
                  <a:cubicBezTo>
                    <a:pt x="6680" y="1597"/>
                    <a:pt x="6692" y="1598"/>
                    <a:pt x="6704" y="1601"/>
                  </a:cubicBezTo>
                  <a:cubicBezTo>
                    <a:pt x="6841" y="1620"/>
                    <a:pt x="6507" y="1636"/>
                    <a:pt x="6841" y="1638"/>
                  </a:cubicBezTo>
                  <a:cubicBezTo>
                    <a:pt x="7198" y="1638"/>
                    <a:pt x="7177" y="1601"/>
                    <a:pt x="7420" y="1601"/>
                  </a:cubicBezTo>
                  <a:cubicBezTo>
                    <a:pt x="7387" y="1598"/>
                    <a:pt x="7353" y="1596"/>
                    <a:pt x="7320" y="1596"/>
                  </a:cubicBezTo>
                  <a:cubicBezTo>
                    <a:pt x="7299" y="1596"/>
                    <a:pt x="7278" y="1597"/>
                    <a:pt x="7258" y="1599"/>
                  </a:cubicBezTo>
                  <a:cubicBezTo>
                    <a:pt x="7337" y="1585"/>
                    <a:pt x="7198" y="1580"/>
                    <a:pt x="7332" y="1569"/>
                  </a:cubicBezTo>
                  <a:lnTo>
                    <a:pt x="7332" y="1569"/>
                  </a:lnTo>
                  <a:cubicBezTo>
                    <a:pt x="7371" y="1579"/>
                    <a:pt x="7460" y="1583"/>
                    <a:pt x="7563" y="1583"/>
                  </a:cubicBezTo>
                  <a:cubicBezTo>
                    <a:pt x="7658" y="1583"/>
                    <a:pt x="7765" y="1580"/>
                    <a:pt x="7858" y="1578"/>
                  </a:cubicBezTo>
                  <a:lnTo>
                    <a:pt x="7858" y="1578"/>
                  </a:lnTo>
                  <a:cubicBezTo>
                    <a:pt x="7807" y="1592"/>
                    <a:pt x="7934" y="1601"/>
                    <a:pt x="7872" y="1608"/>
                  </a:cubicBezTo>
                  <a:cubicBezTo>
                    <a:pt x="7950" y="1606"/>
                    <a:pt x="8027" y="1599"/>
                    <a:pt x="8106" y="1587"/>
                  </a:cubicBezTo>
                  <a:cubicBezTo>
                    <a:pt x="7707" y="1578"/>
                    <a:pt x="8490" y="1564"/>
                    <a:pt x="8180" y="1548"/>
                  </a:cubicBezTo>
                  <a:cubicBezTo>
                    <a:pt x="8214" y="1547"/>
                    <a:pt x="8244" y="1547"/>
                    <a:pt x="8273" y="1547"/>
                  </a:cubicBezTo>
                  <a:cubicBezTo>
                    <a:pt x="8505" y="1547"/>
                    <a:pt x="8571" y="1562"/>
                    <a:pt x="8743" y="1569"/>
                  </a:cubicBezTo>
                  <a:cubicBezTo>
                    <a:pt x="8731" y="1576"/>
                    <a:pt x="8386" y="1589"/>
                    <a:pt x="8662" y="1592"/>
                  </a:cubicBezTo>
                  <a:cubicBezTo>
                    <a:pt x="8977" y="1564"/>
                    <a:pt x="8604" y="1564"/>
                    <a:pt x="8849" y="1531"/>
                  </a:cubicBezTo>
                  <a:lnTo>
                    <a:pt x="8650" y="1527"/>
                  </a:lnTo>
                  <a:cubicBezTo>
                    <a:pt x="8635" y="1512"/>
                    <a:pt x="8757" y="1511"/>
                    <a:pt x="8870" y="1511"/>
                  </a:cubicBezTo>
                  <a:cubicBezTo>
                    <a:pt x="8896" y="1511"/>
                    <a:pt x="8921" y="1511"/>
                    <a:pt x="8944" y="1511"/>
                  </a:cubicBezTo>
                  <a:cubicBezTo>
                    <a:pt x="8993" y="1511"/>
                    <a:pt x="9032" y="1510"/>
                    <a:pt x="9046" y="1508"/>
                  </a:cubicBezTo>
                  <a:lnTo>
                    <a:pt x="9046" y="1508"/>
                  </a:lnTo>
                  <a:cubicBezTo>
                    <a:pt x="9169" y="1513"/>
                    <a:pt x="8875" y="1520"/>
                    <a:pt x="8995" y="1534"/>
                  </a:cubicBezTo>
                  <a:cubicBezTo>
                    <a:pt x="9016" y="1534"/>
                    <a:pt x="9036" y="1535"/>
                    <a:pt x="9054" y="1535"/>
                  </a:cubicBezTo>
                  <a:cubicBezTo>
                    <a:pt x="9173" y="1535"/>
                    <a:pt x="9251" y="1525"/>
                    <a:pt x="9333" y="1525"/>
                  </a:cubicBezTo>
                  <a:cubicBezTo>
                    <a:pt x="9351" y="1525"/>
                    <a:pt x="9370" y="1526"/>
                    <a:pt x="9389" y="1527"/>
                  </a:cubicBezTo>
                  <a:cubicBezTo>
                    <a:pt x="9273" y="1548"/>
                    <a:pt x="9347" y="1538"/>
                    <a:pt x="9217" y="1557"/>
                  </a:cubicBezTo>
                  <a:cubicBezTo>
                    <a:pt x="9274" y="1556"/>
                    <a:pt x="9315" y="1555"/>
                    <a:pt x="9345" y="1555"/>
                  </a:cubicBezTo>
                  <a:cubicBezTo>
                    <a:pt x="9541" y="1555"/>
                    <a:pt x="9240" y="1579"/>
                    <a:pt x="9523" y="1585"/>
                  </a:cubicBezTo>
                  <a:cubicBezTo>
                    <a:pt x="9628" y="1580"/>
                    <a:pt x="9563" y="1566"/>
                    <a:pt x="9729" y="1566"/>
                  </a:cubicBezTo>
                  <a:cubicBezTo>
                    <a:pt x="9652" y="1551"/>
                    <a:pt x="9643" y="1544"/>
                    <a:pt x="9505" y="1544"/>
                  </a:cubicBezTo>
                  <a:cubicBezTo>
                    <a:pt x="9470" y="1544"/>
                    <a:pt x="9427" y="1544"/>
                    <a:pt x="9373" y="1545"/>
                  </a:cubicBezTo>
                  <a:cubicBezTo>
                    <a:pt x="9409" y="1535"/>
                    <a:pt x="9470" y="1532"/>
                    <a:pt x="9544" y="1532"/>
                  </a:cubicBezTo>
                  <a:cubicBezTo>
                    <a:pt x="9603" y="1532"/>
                    <a:pt x="9670" y="1534"/>
                    <a:pt x="9737" y="1534"/>
                  </a:cubicBezTo>
                  <a:cubicBezTo>
                    <a:pt x="9800" y="1534"/>
                    <a:pt x="9863" y="1532"/>
                    <a:pt x="9919" y="1527"/>
                  </a:cubicBezTo>
                  <a:cubicBezTo>
                    <a:pt x="9828" y="1527"/>
                    <a:pt x="9828" y="1524"/>
                    <a:pt x="9808" y="1524"/>
                  </a:cubicBezTo>
                  <a:cubicBezTo>
                    <a:pt x="9795" y="1524"/>
                    <a:pt x="9772" y="1525"/>
                    <a:pt x="9706" y="1529"/>
                  </a:cubicBezTo>
                  <a:cubicBezTo>
                    <a:pt x="9683" y="1504"/>
                    <a:pt x="9623" y="1501"/>
                    <a:pt x="9773" y="1478"/>
                  </a:cubicBezTo>
                  <a:lnTo>
                    <a:pt x="9773" y="1478"/>
                  </a:lnTo>
                  <a:cubicBezTo>
                    <a:pt x="9603" y="1487"/>
                    <a:pt x="9528" y="1511"/>
                    <a:pt x="9298" y="1511"/>
                  </a:cubicBezTo>
                  <a:cubicBezTo>
                    <a:pt x="9288" y="1511"/>
                    <a:pt x="9277" y="1511"/>
                    <a:pt x="9266" y="1511"/>
                  </a:cubicBezTo>
                  <a:cubicBezTo>
                    <a:pt x="9197" y="1487"/>
                    <a:pt x="9577" y="1487"/>
                    <a:pt x="9579" y="1455"/>
                  </a:cubicBezTo>
                  <a:cubicBezTo>
                    <a:pt x="9632" y="1447"/>
                    <a:pt x="9717" y="1444"/>
                    <a:pt x="9808" y="1444"/>
                  </a:cubicBezTo>
                  <a:cubicBezTo>
                    <a:pt x="9933" y="1444"/>
                    <a:pt x="10069" y="1450"/>
                    <a:pt x="10151" y="1455"/>
                  </a:cubicBezTo>
                  <a:cubicBezTo>
                    <a:pt x="10394" y="1432"/>
                    <a:pt x="10695" y="1427"/>
                    <a:pt x="10883" y="1395"/>
                  </a:cubicBezTo>
                  <a:cubicBezTo>
                    <a:pt x="10894" y="1395"/>
                    <a:pt x="10906" y="1395"/>
                    <a:pt x="10920" y="1395"/>
                  </a:cubicBezTo>
                  <a:cubicBezTo>
                    <a:pt x="11103" y="1395"/>
                    <a:pt x="11471" y="1369"/>
                    <a:pt x="11775" y="1369"/>
                  </a:cubicBezTo>
                  <a:cubicBezTo>
                    <a:pt x="11797" y="1369"/>
                    <a:pt x="11819" y="1369"/>
                    <a:pt x="11840" y="1369"/>
                  </a:cubicBezTo>
                  <a:cubicBezTo>
                    <a:pt x="11888" y="1380"/>
                    <a:pt x="12209" y="1371"/>
                    <a:pt x="12074" y="1387"/>
                  </a:cubicBezTo>
                  <a:lnTo>
                    <a:pt x="12074" y="1387"/>
                  </a:lnTo>
                  <a:cubicBezTo>
                    <a:pt x="12152" y="1381"/>
                    <a:pt x="12340" y="1374"/>
                    <a:pt x="12278" y="1365"/>
                  </a:cubicBezTo>
                  <a:lnTo>
                    <a:pt x="12278" y="1365"/>
                  </a:lnTo>
                  <a:cubicBezTo>
                    <a:pt x="12238" y="1369"/>
                    <a:pt x="12199" y="1369"/>
                    <a:pt x="12159" y="1369"/>
                  </a:cubicBezTo>
                  <a:lnTo>
                    <a:pt x="12213" y="1351"/>
                  </a:lnTo>
                  <a:cubicBezTo>
                    <a:pt x="12226" y="1351"/>
                    <a:pt x="12240" y="1351"/>
                    <a:pt x="12254" y="1351"/>
                  </a:cubicBezTo>
                  <a:cubicBezTo>
                    <a:pt x="12383" y="1351"/>
                    <a:pt x="12523" y="1336"/>
                    <a:pt x="12651" y="1336"/>
                  </a:cubicBezTo>
                  <a:cubicBezTo>
                    <a:pt x="12670" y="1336"/>
                    <a:pt x="12690" y="1336"/>
                    <a:pt x="12708" y="1337"/>
                  </a:cubicBezTo>
                  <a:cubicBezTo>
                    <a:pt x="12759" y="1351"/>
                    <a:pt x="12419" y="1351"/>
                    <a:pt x="12521" y="1367"/>
                  </a:cubicBezTo>
                  <a:cubicBezTo>
                    <a:pt x="12650" y="1341"/>
                    <a:pt x="13125" y="1322"/>
                    <a:pt x="13375" y="1322"/>
                  </a:cubicBezTo>
                  <a:cubicBezTo>
                    <a:pt x="13413" y="1322"/>
                    <a:pt x="13445" y="1322"/>
                    <a:pt x="13470" y="1323"/>
                  </a:cubicBezTo>
                  <a:cubicBezTo>
                    <a:pt x="13598" y="1323"/>
                    <a:pt x="13614" y="1346"/>
                    <a:pt x="13670" y="1348"/>
                  </a:cubicBezTo>
                  <a:lnTo>
                    <a:pt x="13887" y="1342"/>
                  </a:lnTo>
                  <a:cubicBezTo>
                    <a:pt x="13908" y="1351"/>
                    <a:pt x="13931" y="1358"/>
                    <a:pt x="13957" y="1365"/>
                  </a:cubicBezTo>
                  <a:cubicBezTo>
                    <a:pt x="13971" y="1365"/>
                    <a:pt x="13986" y="1365"/>
                    <a:pt x="14000" y="1365"/>
                  </a:cubicBezTo>
                  <a:cubicBezTo>
                    <a:pt x="14067" y="1365"/>
                    <a:pt x="14136" y="1361"/>
                    <a:pt x="14202" y="1355"/>
                  </a:cubicBezTo>
                  <a:lnTo>
                    <a:pt x="14202" y="1355"/>
                  </a:lnTo>
                  <a:cubicBezTo>
                    <a:pt x="14487" y="1362"/>
                    <a:pt x="14337" y="1383"/>
                    <a:pt x="14191" y="1402"/>
                  </a:cubicBezTo>
                  <a:lnTo>
                    <a:pt x="14029" y="1397"/>
                  </a:lnTo>
                  <a:cubicBezTo>
                    <a:pt x="13913" y="1409"/>
                    <a:pt x="13746" y="1406"/>
                    <a:pt x="13843" y="1425"/>
                  </a:cubicBezTo>
                  <a:cubicBezTo>
                    <a:pt x="13881" y="1425"/>
                    <a:pt x="13915" y="1420"/>
                    <a:pt x="13950" y="1409"/>
                  </a:cubicBezTo>
                  <a:lnTo>
                    <a:pt x="14045" y="1418"/>
                  </a:lnTo>
                  <a:cubicBezTo>
                    <a:pt x="14140" y="1409"/>
                    <a:pt x="14402" y="1399"/>
                    <a:pt x="14374" y="1383"/>
                  </a:cubicBezTo>
                  <a:lnTo>
                    <a:pt x="14374" y="1383"/>
                  </a:lnTo>
                  <a:cubicBezTo>
                    <a:pt x="14415" y="1385"/>
                    <a:pt x="14457" y="1386"/>
                    <a:pt x="14499" y="1386"/>
                  </a:cubicBezTo>
                  <a:cubicBezTo>
                    <a:pt x="14615" y="1386"/>
                    <a:pt x="14736" y="1381"/>
                    <a:pt x="14844" y="1381"/>
                  </a:cubicBezTo>
                  <a:cubicBezTo>
                    <a:pt x="14884" y="1381"/>
                    <a:pt x="14922" y="1381"/>
                    <a:pt x="14958" y="1383"/>
                  </a:cubicBezTo>
                  <a:cubicBezTo>
                    <a:pt x="14842" y="1376"/>
                    <a:pt x="14990" y="1367"/>
                    <a:pt x="14955" y="1355"/>
                  </a:cubicBezTo>
                  <a:lnTo>
                    <a:pt x="14749" y="1355"/>
                  </a:lnTo>
                  <a:cubicBezTo>
                    <a:pt x="14886" y="1350"/>
                    <a:pt x="15072" y="1338"/>
                    <a:pt x="15220" y="1338"/>
                  </a:cubicBezTo>
                  <a:cubicBezTo>
                    <a:pt x="15250" y="1338"/>
                    <a:pt x="15279" y="1338"/>
                    <a:pt x="15305" y="1339"/>
                  </a:cubicBezTo>
                  <a:cubicBezTo>
                    <a:pt x="15287" y="1350"/>
                    <a:pt x="15280" y="1353"/>
                    <a:pt x="15352" y="1362"/>
                  </a:cubicBezTo>
                  <a:lnTo>
                    <a:pt x="15352" y="1362"/>
                  </a:lnTo>
                  <a:cubicBezTo>
                    <a:pt x="15267" y="1350"/>
                    <a:pt x="15640" y="1339"/>
                    <a:pt x="15407" y="1325"/>
                  </a:cubicBezTo>
                  <a:lnTo>
                    <a:pt x="15407" y="1325"/>
                  </a:lnTo>
                  <a:cubicBezTo>
                    <a:pt x="15319" y="1332"/>
                    <a:pt x="15236" y="1337"/>
                    <a:pt x="15122" y="1337"/>
                  </a:cubicBezTo>
                  <a:cubicBezTo>
                    <a:pt x="15046" y="1318"/>
                    <a:pt x="15226" y="1311"/>
                    <a:pt x="15326" y="1298"/>
                  </a:cubicBezTo>
                  <a:cubicBezTo>
                    <a:pt x="15453" y="1291"/>
                    <a:pt x="15699" y="1281"/>
                    <a:pt x="15870" y="1270"/>
                  </a:cubicBezTo>
                  <a:cubicBezTo>
                    <a:pt x="15950" y="1271"/>
                    <a:pt x="15988" y="1285"/>
                    <a:pt x="16078" y="1285"/>
                  </a:cubicBezTo>
                  <a:cubicBezTo>
                    <a:pt x="16108" y="1285"/>
                    <a:pt x="16145" y="1283"/>
                    <a:pt x="16192" y="1279"/>
                  </a:cubicBezTo>
                  <a:cubicBezTo>
                    <a:pt x="15958" y="1263"/>
                    <a:pt x="16412" y="1240"/>
                    <a:pt x="16473" y="1221"/>
                  </a:cubicBezTo>
                  <a:cubicBezTo>
                    <a:pt x="16487" y="1221"/>
                    <a:pt x="16500" y="1222"/>
                    <a:pt x="16513" y="1222"/>
                  </a:cubicBezTo>
                  <a:cubicBezTo>
                    <a:pt x="16634" y="1222"/>
                    <a:pt x="16723" y="1208"/>
                    <a:pt x="16819" y="1208"/>
                  </a:cubicBezTo>
                  <a:cubicBezTo>
                    <a:pt x="16846" y="1208"/>
                    <a:pt x="16874" y="1209"/>
                    <a:pt x="16903" y="1212"/>
                  </a:cubicBezTo>
                  <a:cubicBezTo>
                    <a:pt x="16829" y="1221"/>
                    <a:pt x="16558" y="1226"/>
                    <a:pt x="16489" y="1242"/>
                  </a:cubicBezTo>
                  <a:cubicBezTo>
                    <a:pt x="16480" y="1256"/>
                    <a:pt x="16549" y="1279"/>
                    <a:pt x="16280" y="1293"/>
                  </a:cubicBezTo>
                  <a:cubicBezTo>
                    <a:pt x="16605" y="1293"/>
                    <a:pt x="16470" y="1277"/>
                    <a:pt x="16619" y="1267"/>
                  </a:cubicBezTo>
                  <a:lnTo>
                    <a:pt x="16619" y="1267"/>
                  </a:lnTo>
                  <a:lnTo>
                    <a:pt x="16510" y="1272"/>
                  </a:lnTo>
                  <a:cubicBezTo>
                    <a:pt x="16558" y="1265"/>
                    <a:pt x="16463" y="1256"/>
                    <a:pt x="16563" y="1254"/>
                  </a:cubicBezTo>
                  <a:cubicBezTo>
                    <a:pt x="16591" y="1253"/>
                    <a:pt x="16617" y="1253"/>
                    <a:pt x="16642" y="1253"/>
                  </a:cubicBezTo>
                  <a:cubicBezTo>
                    <a:pt x="16952" y="1253"/>
                    <a:pt x="17027" y="1266"/>
                    <a:pt x="17265" y="1279"/>
                  </a:cubicBezTo>
                  <a:cubicBezTo>
                    <a:pt x="17207" y="1270"/>
                    <a:pt x="17323" y="1258"/>
                    <a:pt x="17383" y="1256"/>
                  </a:cubicBezTo>
                  <a:lnTo>
                    <a:pt x="17383" y="1256"/>
                  </a:lnTo>
                  <a:cubicBezTo>
                    <a:pt x="17631" y="1263"/>
                    <a:pt x="17381" y="1286"/>
                    <a:pt x="17534" y="1307"/>
                  </a:cubicBezTo>
                  <a:cubicBezTo>
                    <a:pt x="17619" y="1291"/>
                    <a:pt x="17786" y="1291"/>
                    <a:pt x="17728" y="1281"/>
                  </a:cubicBezTo>
                  <a:cubicBezTo>
                    <a:pt x="17742" y="1281"/>
                    <a:pt x="17752" y="1281"/>
                    <a:pt x="17761" y="1281"/>
                  </a:cubicBezTo>
                  <a:cubicBezTo>
                    <a:pt x="17814" y="1281"/>
                    <a:pt x="17786" y="1286"/>
                    <a:pt x="17844" y="1288"/>
                  </a:cubicBezTo>
                  <a:cubicBezTo>
                    <a:pt x="17934" y="1270"/>
                    <a:pt x="18025" y="1263"/>
                    <a:pt x="18115" y="1263"/>
                  </a:cubicBezTo>
                  <a:cubicBezTo>
                    <a:pt x="18103" y="1270"/>
                    <a:pt x="18085" y="1279"/>
                    <a:pt x="17955" y="1279"/>
                  </a:cubicBezTo>
                  <a:cubicBezTo>
                    <a:pt x="18101" y="1281"/>
                    <a:pt x="18154" y="1302"/>
                    <a:pt x="18092" y="1316"/>
                  </a:cubicBezTo>
                  <a:lnTo>
                    <a:pt x="17856" y="1314"/>
                  </a:lnTo>
                  <a:lnTo>
                    <a:pt x="17856" y="1314"/>
                  </a:lnTo>
                  <a:cubicBezTo>
                    <a:pt x="17747" y="1330"/>
                    <a:pt x="18076" y="1316"/>
                    <a:pt x="18066" y="1330"/>
                  </a:cubicBezTo>
                  <a:cubicBezTo>
                    <a:pt x="18034" y="1332"/>
                    <a:pt x="18004" y="1333"/>
                    <a:pt x="17976" y="1333"/>
                  </a:cubicBezTo>
                  <a:cubicBezTo>
                    <a:pt x="17942" y="1333"/>
                    <a:pt x="17912" y="1332"/>
                    <a:pt x="17883" y="1332"/>
                  </a:cubicBezTo>
                  <a:cubicBezTo>
                    <a:pt x="17860" y="1332"/>
                    <a:pt x="17839" y="1332"/>
                    <a:pt x="17818" y="1335"/>
                  </a:cubicBezTo>
                  <a:cubicBezTo>
                    <a:pt x="17834" y="1338"/>
                    <a:pt x="17858" y="1339"/>
                    <a:pt x="17888" y="1339"/>
                  </a:cubicBezTo>
                  <a:cubicBezTo>
                    <a:pt x="17979" y="1339"/>
                    <a:pt x="18119" y="1327"/>
                    <a:pt x="18210" y="1323"/>
                  </a:cubicBezTo>
                  <a:cubicBezTo>
                    <a:pt x="18400" y="1323"/>
                    <a:pt x="18330" y="1339"/>
                    <a:pt x="18333" y="1348"/>
                  </a:cubicBezTo>
                  <a:cubicBezTo>
                    <a:pt x="18655" y="1316"/>
                    <a:pt x="17960" y="1328"/>
                    <a:pt x="18259" y="1298"/>
                  </a:cubicBezTo>
                  <a:cubicBezTo>
                    <a:pt x="18372" y="1277"/>
                    <a:pt x="18659" y="1272"/>
                    <a:pt x="18863" y="1263"/>
                  </a:cubicBezTo>
                  <a:cubicBezTo>
                    <a:pt x="18689" y="1247"/>
                    <a:pt x="18882" y="1235"/>
                    <a:pt x="19090" y="1221"/>
                  </a:cubicBezTo>
                  <a:lnTo>
                    <a:pt x="19090" y="1221"/>
                  </a:lnTo>
                  <a:cubicBezTo>
                    <a:pt x="19061" y="1222"/>
                    <a:pt x="19037" y="1222"/>
                    <a:pt x="19017" y="1222"/>
                  </a:cubicBezTo>
                  <a:cubicBezTo>
                    <a:pt x="18907" y="1222"/>
                    <a:pt x="18931" y="1212"/>
                    <a:pt x="18870" y="1212"/>
                  </a:cubicBezTo>
                  <a:cubicBezTo>
                    <a:pt x="18841" y="1212"/>
                    <a:pt x="18792" y="1214"/>
                    <a:pt x="18701" y="1221"/>
                  </a:cubicBezTo>
                  <a:lnTo>
                    <a:pt x="18694" y="1205"/>
                  </a:lnTo>
                  <a:cubicBezTo>
                    <a:pt x="18761" y="1204"/>
                    <a:pt x="18835" y="1204"/>
                    <a:pt x="18910" y="1204"/>
                  </a:cubicBezTo>
                  <a:cubicBezTo>
                    <a:pt x="18984" y="1204"/>
                    <a:pt x="19059" y="1204"/>
                    <a:pt x="19127" y="1203"/>
                  </a:cubicBezTo>
                  <a:lnTo>
                    <a:pt x="19127" y="1203"/>
                  </a:lnTo>
                  <a:cubicBezTo>
                    <a:pt x="19099" y="1207"/>
                    <a:pt x="19132" y="1210"/>
                    <a:pt x="19088" y="1214"/>
                  </a:cubicBezTo>
                  <a:lnTo>
                    <a:pt x="19493" y="1196"/>
                  </a:lnTo>
                  <a:lnTo>
                    <a:pt x="19452" y="1207"/>
                  </a:lnTo>
                  <a:cubicBezTo>
                    <a:pt x="19702" y="1205"/>
                    <a:pt x="20008" y="1207"/>
                    <a:pt x="20156" y="1198"/>
                  </a:cubicBezTo>
                  <a:lnTo>
                    <a:pt x="20156" y="1198"/>
                  </a:lnTo>
                  <a:cubicBezTo>
                    <a:pt x="20139" y="1199"/>
                    <a:pt x="20123" y="1199"/>
                    <a:pt x="20108" y="1199"/>
                  </a:cubicBezTo>
                  <a:cubicBezTo>
                    <a:pt x="20011" y="1199"/>
                    <a:pt x="19948" y="1187"/>
                    <a:pt x="20058" y="1179"/>
                  </a:cubicBezTo>
                  <a:cubicBezTo>
                    <a:pt x="20163" y="1168"/>
                    <a:pt x="20269" y="1159"/>
                    <a:pt x="20376" y="1159"/>
                  </a:cubicBezTo>
                  <a:cubicBezTo>
                    <a:pt x="20436" y="1175"/>
                    <a:pt x="20867" y="1161"/>
                    <a:pt x="20596" y="1189"/>
                  </a:cubicBezTo>
                  <a:cubicBezTo>
                    <a:pt x="20946" y="1168"/>
                    <a:pt x="20816" y="1168"/>
                    <a:pt x="21150" y="1145"/>
                  </a:cubicBezTo>
                  <a:lnTo>
                    <a:pt x="21150" y="1145"/>
                  </a:lnTo>
                  <a:lnTo>
                    <a:pt x="20927" y="1159"/>
                  </a:lnTo>
                  <a:cubicBezTo>
                    <a:pt x="20897" y="1145"/>
                    <a:pt x="21082" y="1112"/>
                    <a:pt x="20869" y="1110"/>
                  </a:cubicBezTo>
                  <a:cubicBezTo>
                    <a:pt x="21119" y="1091"/>
                    <a:pt x="20960" y="1071"/>
                    <a:pt x="21295" y="1054"/>
                  </a:cubicBezTo>
                  <a:lnTo>
                    <a:pt x="21295" y="1054"/>
                  </a:lnTo>
                  <a:cubicBezTo>
                    <a:pt x="21434" y="1059"/>
                    <a:pt x="21256" y="1087"/>
                    <a:pt x="21066" y="1098"/>
                  </a:cubicBezTo>
                  <a:cubicBezTo>
                    <a:pt x="21082" y="1099"/>
                    <a:pt x="21099" y="1099"/>
                    <a:pt x="21115" y="1099"/>
                  </a:cubicBezTo>
                  <a:cubicBezTo>
                    <a:pt x="21193" y="1099"/>
                    <a:pt x="21270" y="1094"/>
                    <a:pt x="21349" y="1087"/>
                  </a:cubicBezTo>
                  <a:lnTo>
                    <a:pt x="21349" y="1087"/>
                  </a:lnTo>
                  <a:cubicBezTo>
                    <a:pt x="21421" y="1096"/>
                    <a:pt x="21168" y="1117"/>
                    <a:pt x="21180" y="1119"/>
                  </a:cubicBezTo>
                  <a:cubicBezTo>
                    <a:pt x="21353" y="1115"/>
                    <a:pt x="21175" y="1112"/>
                    <a:pt x="21339" y="1103"/>
                  </a:cubicBezTo>
                  <a:cubicBezTo>
                    <a:pt x="21409" y="1096"/>
                    <a:pt x="21456" y="1094"/>
                    <a:pt x="21490" y="1094"/>
                  </a:cubicBezTo>
                  <a:cubicBezTo>
                    <a:pt x="21573" y="1094"/>
                    <a:pt x="21587" y="1107"/>
                    <a:pt x="21684" y="1107"/>
                  </a:cubicBezTo>
                  <a:cubicBezTo>
                    <a:pt x="21713" y="1107"/>
                    <a:pt x="21750" y="1106"/>
                    <a:pt x="21798" y="1103"/>
                  </a:cubicBezTo>
                  <a:lnTo>
                    <a:pt x="21798" y="1103"/>
                  </a:lnTo>
                  <a:cubicBezTo>
                    <a:pt x="21784" y="1103"/>
                    <a:pt x="21767" y="1104"/>
                    <a:pt x="21751" y="1104"/>
                  </a:cubicBezTo>
                  <a:cubicBezTo>
                    <a:pt x="21698" y="1104"/>
                    <a:pt x="21648" y="1101"/>
                    <a:pt x="21703" y="1094"/>
                  </a:cubicBezTo>
                  <a:cubicBezTo>
                    <a:pt x="22071" y="1080"/>
                    <a:pt x="21907" y="1071"/>
                    <a:pt x="22176" y="1052"/>
                  </a:cubicBezTo>
                  <a:cubicBezTo>
                    <a:pt x="22317" y="1067"/>
                    <a:pt x="22270" y="1092"/>
                    <a:pt x="22455" y="1092"/>
                  </a:cubicBezTo>
                  <a:cubicBezTo>
                    <a:pt x="22470" y="1092"/>
                    <a:pt x="22486" y="1092"/>
                    <a:pt x="22505" y="1091"/>
                  </a:cubicBezTo>
                  <a:lnTo>
                    <a:pt x="22505" y="1091"/>
                  </a:lnTo>
                  <a:lnTo>
                    <a:pt x="22370" y="1096"/>
                  </a:lnTo>
                  <a:cubicBezTo>
                    <a:pt x="22433" y="1100"/>
                    <a:pt x="22497" y="1102"/>
                    <a:pt x="22560" y="1102"/>
                  </a:cubicBezTo>
                  <a:cubicBezTo>
                    <a:pt x="22597" y="1102"/>
                    <a:pt x="22634" y="1101"/>
                    <a:pt x="22671" y="1101"/>
                  </a:cubicBezTo>
                  <a:cubicBezTo>
                    <a:pt x="22922" y="1080"/>
                    <a:pt x="23153" y="1054"/>
                    <a:pt x="23385" y="1031"/>
                  </a:cubicBezTo>
                  <a:lnTo>
                    <a:pt x="23737" y="996"/>
                  </a:lnTo>
                  <a:cubicBezTo>
                    <a:pt x="23855" y="982"/>
                    <a:pt x="23980" y="971"/>
                    <a:pt x="24110" y="959"/>
                  </a:cubicBezTo>
                  <a:lnTo>
                    <a:pt x="24110" y="959"/>
                  </a:lnTo>
                  <a:lnTo>
                    <a:pt x="23925" y="976"/>
                  </a:lnTo>
                  <a:cubicBezTo>
                    <a:pt x="23860" y="971"/>
                    <a:pt x="24078" y="957"/>
                    <a:pt x="24075" y="950"/>
                  </a:cubicBezTo>
                  <a:lnTo>
                    <a:pt x="24075" y="950"/>
                  </a:lnTo>
                  <a:lnTo>
                    <a:pt x="24191" y="952"/>
                  </a:lnTo>
                  <a:cubicBezTo>
                    <a:pt x="24221" y="936"/>
                    <a:pt x="23929" y="952"/>
                    <a:pt x="23996" y="932"/>
                  </a:cubicBezTo>
                  <a:lnTo>
                    <a:pt x="23996" y="932"/>
                  </a:lnTo>
                  <a:cubicBezTo>
                    <a:pt x="24004" y="932"/>
                    <a:pt x="24011" y="932"/>
                    <a:pt x="24019" y="932"/>
                  </a:cubicBezTo>
                  <a:cubicBezTo>
                    <a:pt x="24037" y="932"/>
                    <a:pt x="24055" y="931"/>
                    <a:pt x="24073" y="929"/>
                  </a:cubicBezTo>
                  <a:lnTo>
                    <a:pt x="23964" y="929"/>
                  </a:lnTo>
                  <a:cubicBezTo>
                    <a:pt x="24166" y="923"/>
                    <a:pt x="24333" y="895"/>
                    <a:pt x="24489" y="895"/>
                  </a:cubicBezTo>
                  <a:cubicBezTo>
                    <a:pt x="24521" y="895"/>
                    <a:pt x="24552" y="896"/>
                    <a:pt x="24582" y="899"/>
                  </a:cubicBezTo>
                  <a:cubicBezTo>
                    <a:pt x="24119" y="926"/>
                    <a:pt x="24497" y="949"/>
                    <a:pt x="24076" y="981"/>
                  </a:cubicBezTo>
                  <a:lnTo>
                    <a:pt x="24076" y="981"/>
                  </a:lnTo>
                  <a:cubicBezTo>
                    <a:pt x="24112" y="978"/>
                    <a:pt x="24136" y="977"/>
                    <a:pt x="24151" y="977"/>
                  </a:cubicBezTo>
                  <a:cubicBezTo>
                    <a:pt x="24221" y="977"/>
                    <a:pt x="24099" y="1000"/>
                    <a:pt x="24122" y="1003"/>
                  </a:cubicBezTo>
                  <a:cubicBezTo>
                    <a:pt x="24251" y="999"/>
                    <a:pt x="24184" y="987"/>
                    <a:pt x="24328" y="985"/>
                  </a:cubicBezTo>
                  <a:lnTo>
                    <a:pt x="24328" y="985"/>
                  </a:lnTo>
                  <a:cubicBezTo>
                    <a:pt x="24325" y="996"/>
                    <a:pt x="24015" y="1024"/>
                    <a:pt x="24154" y="1024"/>
                  </a:cubicBezTo>
                  <a:cubicBezTo>
                    <a:pt x="24168" y="1006"/>
                    <a:pt x="24298" y="1003"/>
                    <a:pt x="24360" y="987"/>
                  </a:cubicBezTo>
                  <a:cubicBezTo>
                    <a:pt x="24467" y="987"/>
                    <a:pt x="24358" y="999"/>
                    <a:pt x="24406" y="1001"/>
                  </a:cubicBezTo>
                  <a:cubicBezTo>
                    <a:pt x="24464" y="999"/>
                    <a:pt x="24499" y="987"/>
                    <a:pt x="24552" y="987"/>
                  </a:cubicBezTo>
                  <a:lnTo>
                    <a:pt x="24513" y="1001"/>
                  </a:lnTo>
                  <a:cubicBezTo>
                    <a:pt x="24814" y="1001"/>
                    <a:pt x="24603" y="980"/>
                    <a:pt x="24944" y="964"/>
                  </a:cubicBezTo>
                  <a:cubicBezTo>
                    <a:pt x="24947" y="958"/>
                    <a:pt x="24936" y="956"/>
                    <a:pt x="24914" y="956"/>
                  </a:cubicBezTo>
                  <a:cubicBezTo>
                    <a:pt x="24875" y="956"/>
                    <a:pt x="24799" y="963"/>
                    <a:pt x="24708" y="971"/>
                  </a:cubicBezTo>
                  <a:cubicBezTo>
                    <a:pt x="24633" y="943"/>
                    <a:pt x="25143" y="908"/>
                    <a:pt x="25113" y="874"/>
                  </a:cubicBezTo>
                  <a:cubicBezTo>
                    <a:pt x="25184" y="868"/>
                    <a:pt x="25220" y="866"/>
                    <a:pt x="25235" y="866"/>
                  </a:cubicBezTo>
                  <a:cubicBezTo>
                    <a:pt x="25283" y="866"/>
                    <a:pt x="25134" y="886"/>
                    <a:pt x="25243" y="886"/>
                  </a:cubicBezTo>
                  <a:cubicBezTo>
                    <a:pt x="25258" y="886"/>
                    <a:pt x="25277" y="886"/>
                    <a:pt x="25303" y="885"/>
                  </a:cubicBezTo>
                  <a:lnTo>
                    <a:pt x="25303" y="885"/>
                  </a:lnTo>
                  <a:cubicBezTo>
                    <a:pt x="25456" y="897"/>
                    <a:pt x="25104" y="922"/>
                    <a:pt x="25034" y="941"/>
                  </a:cubicBezTo>
                  <a:lnTo>
                    <a:pt x="25319" y="938"/>
                  </a:lnTo>
                  <a:lnTo>
                    <a:pt x="25319" y="938"/>
                  </a:lnTo>
                  <a:cubicBezTo>
                    <a:pt x="25226" y="971"/>
                    <a:pt x="25048" y="973"/>
                    <a:pt x="25002" y="1003"/>
                  </a:cubicBezTo>
                  <a:cubicBezTo>
                    <a:pt x="25213" y="992"/>
                    <a:pt x="25187" y="985"/>
                    <a:pt x="25400" y="962"/>
                  </a:cubicBezTo>
                  <a:cubicBezTo>
                    <a:pt x="25053" y="962"/>
                    <a:pt x="25551" y="934"/>
                    <a:pt x="25352" y="920"/>
                  </a:cubicBezTo>
                  <a:cubicBezTo>
                    <a:pt x="25392" y="919"/>
                    <a:pt x="25418" y="918"/>
                    <a:pt x="25440" y="918"/>
                  </a:cubicBezTo>
                  <a:cubicBezTo>
                    <a:pt x="25462" y="918"/>
                    <a:pt x="25478" y="919"/>
                    <a:pt x="25496" y="919"/>
                  </a:cubicBezTo>
                  <a:cubicBezTo>
                    <a:pt x="25533" y="919"/>
                    <a:pt x="25579" y="918"/>
                    <a:pt x="25694" y="911"/>
                  </a:cubicBezTo>
                  <a:lnTo>
                    <a:pt x="25694" y="911"/>
                  </a:lnTo>
                  <a:cubicBezTo>
                    <a:pt x="25552" y="926"/>
                    <a:pt x="25682" y="933"/>
                    <a:pt x="25510" y="947"/>
                  </a:cubicBezTo>
                  <a:lnTo>
                    <a:pt x="25510" y="947"/>
                  </a:lnTo>
                  <a:cubicBezTo>
                    <a:pt x="25808" y="925"/>
                    <a:pt x="25730" y="924"/>
                    <a:pt x="26040" y="899"/>
                  </a:cubicBezTo>
                  <a:cubicBezTo>
                    <a:pt x="26137" y="874"/>
                    <a:pt x="25720" y="897"/>
                    <a:pt x="26097" y="855"/>
                  </a:cubicBezTo>
                  <a:cubicBezTo>
                    <a:pt x="26118" y="853"/>
                    <a:pt x="26133" y="853"/>
                    <a:pt x="26142" y="853"/>
                  </a:cubicBezTo>
                  <a:cubicBezTo>
                    <a:pt x="26169" y="853"/>
                    <a:pt x="26152" y="859"/>
                    <a:pt x="26116" y="862"/>
                  </a:cubicBezTo>
                  <a:cubicBezTo>
                    <a:pt x="26387" y="850"/>
                    <a:pt x="26058" y="841"/>
                    <a:pt x="26227" y="818"/>
                  </a:cubicBezTo>
                  <a:cubicBezTo>
                    <a:pt x="26277" y="813"/>
                    <a:pt x="26313" y="811"/>
                    <a:pt x="26335" y="811"/>
                  </a:cubicBezTo>
                  <a:cubicBezTo>
                    <a:pt x="26366" y="811"/>
                    <a:pt x="26369" y="815"/>
                    <a:pt x="26341" y="820"/>
                  </a:cubicBezTo>
                  <a:cubicBezTo>
                    <a:pt x="26517" y="795"/>
                    <a:pt x="26417" y="790"/>
                    <a:pt x="26535" y="776"/>
                  </a:cubicBezTo>
                  <a:lnTo>
                    <a:pt x="26535" y="776"/>
                  </a:lnTo>
                  <a:lnTo>
                    <a:pt x="26482" y="779"/>
                  </a:lnTo>
                  <a:cubicBezTo>
                    <a:pt x="26531" y="769"/>
                    <a:pt x="26392" y="749"/>
                    <a:pt x="26646" y="730"/>
                  </a:cubicBezTo>
                  <a:cubicBezTo>
                    <a:pt x="26699" y="726"/>
                    <a:pt x="26732" y="725"/>
                    <a:pt x="26752" y="725"/>
                  </a:cubicBezTo>
                  <a:cubicBezTo>
                    <a:pt x="26804" y="725"/>
                    <a:pt x="26775" y="734"/>
                    <a:pt x="26778" y="739"/>
                  </a:cubicBezTo>
                  <a:cubicBezTo>
                    <a:pt x="26897" y="723"/>
                    <a:pt x="27015" y="716"/>
                    <a:pt x="27135" y="716"/>
                  </a:cubicBezTo>
                  <a:cubicBezTo>
                    <a:pt x="27124" y="711"/>
                    <a:pt x="27135" y="707"/>
                    <a:pt x="27179" y="705"/>
                  </a:cubicBezTo>
                  <a:cubicBezTo>
                    <a:pt x="27255" y="696"/>
                    <a:pt x="27297" y="693"/>
                    <a:pt x="27322" y="693"/>
                  </a:cubicBezTo>
                  <a:cubicBezTo>
                    <a:pt x="27374" y="693"/>
                    <a:pt x="27354" y="705"/>
                    <a:pt x="27397" y="705"/>
                  </a:cubicBezTo>
                  <a:cubicBezTo>
                    <a:pt x="27401" y="705"/>
                    <a:pt x="27407" y="705"/>
                    <a:pt x="27413" y="705"/>
                  </a:cubicBezTo>
                  <a:cubicBezTo>
                    <a:pt x="27763" y="684"/>
                    <a:pt x="27367" y="670"/>
                    <a:pt x="27756" y="637"/>
                  </a:cubicBezTo>
                  <a:lnTo>
                    <a:pt x="27756" y="637"/>
                  </a:lnTo>
                  <a:lnTo>
                    <a:pt x="27302" y="667"/>
                  </a:lnTo>
                  <a:cubicBezTo>
                    <a:pt x="27317" y="658"/>
                    <a:pt x="27326" y="647"/>
                    <a:pt x="27276" y="647"/>
                  </a:cubicBezTo>
                  <a:cubicBezTo>
                    <a:pt x="27265" y="647"/>
                    <a:pt x="27251" y="648"/>
                    <a:pt x="27233" y="649"/>
                  </a:cubicBezTo>
                  <a:cubicBezTo>
                    <a:pt x="27223" y="665"/>
                    <a:pt x="27063" y="691"/>
                    <a:pt x="26913" y="702"/>
                  </a:cubicBezTo>
                  <a:cubicBezTo>
                    <a:pt x="26870" y="689"/>
                    <a:pt x="27293" y="651"/>
                    <a:pt x="27081" y="651"/>
                  </a:cubicBezTo>
                  <a:cubicBezTo>
                    <a:pt x="27075" y="651"/>
                    <a:pt x="27068" y="651"/>
                    <a:pt x="27061" y="651"/>
                  </a:cubicBezTo>
                  <a:cubicBezTo>
                    <a:pt x="27154" y="647"/>
                    <a:pt x="27279" y="630"/>
                    <a:pt x="27392" y="621"/>
                  </a:cubicBezTo>
                  <a:lnTo>
                    <a:pt x="27392" y="621"/>
                  </a:lnTo>
                  <a:cubicBezTo>
                    <a:pt x="27366" y="628"/>
                    <a:pt x="27371" y="630"/>
                    <a:pt x="27392" y="630"/>
                  </a:cubicBezTo>
                  <a:cubicBezTo>
                    <a:pt x="27438" y="630"/>
                    <a:pt x="27557" y="619"/>
                    <a:pt x="27595" y="619"/>
                  </a:cubicBezTo>
                  <a:cubicBezTo>
                    <a:pt x="27615" y="619"/>
                    <a:pt x="27612" y="623"/>
                    <a:pt x="27559" y="633"/>
                  </a:cubicBezTo>
                  <a:lnTo>
                    <a:pt x="28085" y="586"/>
                  </a:lnTo>
                  <a:cubicBezTo>
                    <a:pt x="28222" y="575"/>
                    <a:pt x="28351" y="561"/>
                    <a:pt x="28576" y="533"/>
                  </a:cubicBezTo>
                  <a:lnTo>
                    <a:pt x="28576" y="533"/>
                  </a:lnTo>
                  <a:cubicBezTo>
                    <a:pt x="28393" y="577"/>
                    <a:pt x="28203" y="607"/>
                    <a:pt x="28015" y="619"/>
                  </a:cubicBezTo>
                  <a:lnTo>
                    <a:pt x="27995" y="610"/>
                  </a:lnTo>
                  <a:cubicBezTo>
                    <a:pt x="27902" y="623"/>
                    <a:pt x="27891" y="627"/>
                    <a:pt x="27917" y="627"/>
                  </a:cubicBezTo>
                  <a:cubicBezTo>
                    <a:pt x="27956" y="627"/>
                    <a:pt x="28086" y="617"/>
                    <a:pt x="28146" y="617"/>
                  </a:cubicBezTo>
                  <a:cubicBezTo>
                    <a:pt x="28171" y="617"/>
                    <a:pt x="28184" y="619"/>
                    <a:pt x="28173" y="623"/>
                  </a:cubicBezTo>
                  <a:cubicBezTo>
                    <a:pt x="28354" y="591"/>
                    <a:pt x="28555" y="575"/>
                    <a:pt x="28768" y="561"/>
                  </a:cubicBezTo>
                  <a:cubicBezTo>
                    <a:pt x="28981" y="547"/>
                    <a:pt x="29204" y="528"/>
                    <a:pt x="29426" y="498"/>
                  </a:cubicBezTo>
                  <a:cubicBezTo>
                    <a:pt x="29347" y="498"/>
                    <a:pt x="29435" y="484"/>
                    <a:pt x="29452" y="473"/>
                  </a:cubicBezTo>
                  <a:lnTo>
                    <a:pt x="29452" y="473"/>
                  </a:lnTo>
                  <a:cubicBezTo>
                    <a:pt x="29273" y="494"/>
                    <a:pt x="29306" y="494"/>
                    <a:pt x="29174" y="496"/>
                  </a:cubicBezTo>
                  <a:cubicBezTo>
                    <a:pt x="29197" y="480"/>
                    <a:pt x="29303" y="475"/>
                    <a:pt x="29359" y="459"/>
                  </a:cubicBezTo>
                  <a:cubicBezTo>
                    <a:pt x="29369" y="455"/>
                    <a:pt x="29368" y="453"/>
                    <a:pt x="29360" y="453"/>
                  </a:cubicBezTo>
                  <a:cubicBezTo>
                    <a:pt x="29331" y="453"/>
                    <a:pt x="29210" y="473"/>
                    <a:pt x="29160" y="473"/>
                  </a:cubicBezTo>
                  <a:cubicBezTo>
                    <a:pt x="29245" y="461"/>
                    <a:pt x="29329" y="445"/>
                    <a:pt x="29412" y="424"/>
                  </a:cubicBezTo>
                  <a:cubicBezTo>
                    <a:pt x="29466" y="427"/>
                    <a:pt x="29517" y="431"/>
                    <a:pt x="29570" y="438"/>
                  </a:cubicBezTo>
                  <a:cubicBezTo>
                    <a:pt x="29971" y="398"/>
                    <a:pt x="29944" y="376"/>
                    <a:pt x="30233" y="343"/>
                  </a:cubicBezTo>
                  <a:lnTo>
                    <a:pt x="30233" y="343"/>
                  </a:lnTo>
                  <a:cubicBezTo>
                    <a:pt x="30147" y="354"/>
                    <a:pt x="30340" y="343"/>
                    <a:pt x="30172" y="361"/>
                  </a:cubicBezTo>
                  <a:lnTo>
                    <a:pt x="30172" y="361"/>
                  </a:lnTo>
                  <a:lnTo>
                    <a:pt x="30276" y="350"/>
                  </a:lnTo>
                  <a:lnTo>
                    <a:pt x="30276" y="350"/>
                  </a:lnTo>
                  <a:cubicBezTo>
                    <a:pt x="30133" y="378"/>
                    <a:pt x="29933" y="408"/>
                    <a:pt x="29781" y="431"/>
                  </a:cubicBezTo>
                  <a:cubicBezTo>
                    <a:pt x="29625" y="454"/>
                    <a:pt x="29512" y="475"/>
                    <a:pt x="29540" y="489"/>
                  </a:cubicBezTo>
                  <a:cubicBezTo>
                    <a:pt x="29658" y="475"/>
                    <a:pt x="29760" y="457"/>
                    <a:pt x="29869" y="440"/>
                  </a:cubicBezTo>
                  <a:cubicBezTo>
                    <a:pt x="29977" y="424"/>
                    <a:pt x="30093" y="403"/>
                    <a:pt x="30239" y="385"/>
                  </a:cubicBezTo>
                  <a:lnTo>
                    <a:pt x="30239" y="385"/>
                  </a:lnTo>
                  <a:lnTo>
                    <a:pt x="30228" y="392"/>
                  </a:lnTo>
                  <a:cubicBezTo>
                    <a:pt x="30438" y="369"/>
                    <a:pt x="30223" y="385"/>
                    <a:pt x="30272" y="373"/>
                  </a:cubicBezTo>
                  <a:cubicBezTo>
                    <a:pt x="30506" y="334"/>
                    <a:pt x="30580" y="369"/>
                    <a:pt x="30740" y="325"/>
                  </a:cubicBezTo>
                  <a:lnTo>
                    <a:pt x="30740" y="325"/>
                  </a:lnTo>
                  <a:lnTo>
                    <a:pt x="30499" y="348"/>
                  </a:lnTo>
                  <a:cubicBezTo>
                    <a:pt x="30563" y="336"/>
                    <a:pt x="30575" y="332"/>
                    <a:pt x="30565" y="332"/>
                  </a:cubicBezTo>
                  <a:cubicBezTo>
                    <a:pt x="30556" y="332"/>
                    <a:pt x="30527" y="335"/>
                    <a:pt x="30506" y="335"/>
                  </a:cubicBezTo>
                  <a:cubicBezTo>
                    <a:pt x="30487" y="335"/>
                    <a:pt x="30474" y="333"/>
                    <a:pt x="30487" y="325"/>
                  </a:cubicBezTo>
                  <a:cubicBezTo>
                    <a:pt x="30807" y="271"/>
                    <a:pt x="31365" y="206"/>
                    <a:pt x="31819" y="128"/>
                  </a:cubicBezTo>
                  <a:lnTo>
                    <a:pt x="31819" y="128"/>
                  </a:lnTo>
                  <a:cubicBezTo>
                    <a:pt x="31703" y="132"/>
                    <a:pt x="31590" y="144"/>
                    <a:pt x="31476" y="160"/>
                  </a:cubicBezTo>
                  <a:cubicBezTo>
                    <a:pt x="31550" y="121"/>
                    <a:pt x="31620" y="114"/>
                    <a:pt x="31532" y="100"/>
                  </a:cubicBezTo>
                  <a:lnTo>
                    <a:pt x="31532" y="100"/>
                  </a:lnTo>
                  <a:lnTo>
                    <a:pt x="31321" y="128"/>
                  </a:lnTo>
                  <a:lnTo>
                    <a:pt x="31314" y="100"/>
                  </a:lnTo>
                  <a:cubicBezTo>
                    <a:pt x="31372" y="91"/>
                    <a:pt x="31430" y="86"/>
                    <a:pt x="31481" y="81"/>
                  </a:cubicBezTo>
                  <a:cubicBezTo>
                    <a:pt x="31506" y="61"/>
                    <a:pt x="31798" y="44"/>
                    <a:pt x="31810" y="23"/>
                  </a:cubicBezTo>
                  <a:lnTo>
                    <a:pt x="31810" y="23"/>
                  </a:lnTo>
                  <a:lnTo>
                    <a:pt x="31631" y="51"/>
                  </a:lnTo>
                  <a:cubicBezTo>
                    <a:pt x="31543" y="49"/>
                    <a:pt x="31752" y="21"/>
                    <a:pt x="31877" y="0"/>
                  </a:cubicBezTo>
                  <a:cubicBezTo>
                    <a:pt x="31875" y="0"/>
                    <a:pt x="31872" y="0"/>
                    <a:pt x="31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-592500" y="402083"/>
              <a:ext cx="4399717" cy="225314"/>
            </a:xfrm>
            <a:custGeom>
              <a:avLst/>
              <a:gdLst/>
              <a:ahLst/>
              <a:cxnLst/>
              <a:rect l="l" t="t" r="r" b="b"/>
              <a:pathLst>
                <a:path w="36047" h="1846" extrusionOk="0">
                  <a:moveTo>
                    <a:pt x="35104" y="92"/>
                  </a:moveTo>
                  <a:lnTo>
                    <a:pt x="35104" y="92"/>
                  </a:lnTo>
                  <a:cubicBezTo>
                    <a:pt x="35071" y="96"/>
                    <a:pt x="35047" y="99"/>
                    <a:pt x="35030" y="102"/>
                  </a:cubicBezTo>
                  <a:lnTo>
                    <a:pt x="35030" y="102"/>
                  </a:lnTo>
                  <a:cubicBezTo>
                    <a:pt x="35050" y="100"/>
                    <a:pt x="35074" y="96"/>
                    <a:pt x="35104" y="92"/>
                  </a:cubicBezTo>
                  <a:close/>
                  <a:moveTo>
                    <a:pt x="34181" y="293"/>
                  </a:moveTo>
                  <a:lnTo>
                    <a:pt x="34105" y="298"/>
                  </a:lnTo>
                  <a:cubicBezTo>
                    <a:pt x="34144" y="296"/>
                    <a:pt x="34168" y="294"/>
                    <a:pt x="34181" y="293"/>
                  </a:cubicBezTo>
                  <a:close/>
                  <a:moveTo>
                    <a:pt x="27322" y="885"/>
                  </a:moveTo>
                  <a:cubicBezTo>
                    <a:pt x="27304" y="887"/>
                    <a:pt x="27282" y="889"/>
                    <a:pt x="27256" y="891"/>
                  </a:cubicBezTo>
                  <a:cubicBezTo>
                    <a:pt x="27280" y="889"/>
                    <a:pt x="27302" y="887"/>
                    <a:pt x="27322" y="885"/>
                  </a:cubicBezTo>
                  <a:close/>
                  <a:moveTo>
                    <a:pt x="17476" y="1185"/>
                  </a:moveTo>
                  <a:cubicBezTo>
                    <a:pt x="17463" y="1185"/>
                    <a:pt x="17450" y="1186"/>
                    <a:pt x="17438" y="1187"/>
                  </a:cubicBezTo>
                  <a:lnTo>
                    <a:pt x="17438" y="1187"/>
                  </a:lnTo>
                  <a:cubicBezTo>
                    <a:pt x="17450" y="1186"/>
                    <a:pt x="17463" y="1186"/>
                    <a:pt x="17476" y="1185"/>
                  </a:cubicBezTo>
                  <a:close/>
                  <a:moveTo>
                    <a:pt x="17540" y="1484"/>
                  </a:moveTo>
                  <a:lnTo>
                    <a:pt x="17540" y="1484"/>
                  </a:lnTo>
                  <a:cubicBezTo>
                    <a:pt x="17541" y="1484"/>
                    <a:pt x="17542" y="1484"/>
                    <a:pt x="17543" y="1484"/>
                  </a:cubicBezTo>
                  <a:cubicBezTo>
                    <a:pt x="17542" y="1484"/>
                    <a:pt x="17541" y="1484"/>
                    <a:pt x="17540" y="1484"/>
                  </a:cubicBezTo>
                  <a:close/>
                  <a:moveTo>
                    <a:pt x="14" y="1468"/>
                  </a:moveTo>
                  <a:cubicBezTo>
                    <a:pt x="67" y="1482"/>
                    <a:pt x="139" y="1496"/>
                    <a:pt x="13" y="1505"/>
                  </a:cubicBezTo>
                  <a:lnTo>
                    <a:pt x="13" y="1505"/>
                  </a:lnTo>
                  <a:lnTo>
                    <a:pt x="14" y="1468"/>
                  </a:lnTo>
                  <a:close/>
                  <a:moveTo>
                    <a:pt x="13850" y="1571"/>
                  </a:moveTo>
                  <a:lnTo>
                    <a:pt x="13850" y="1571"/>
                  </a:lnTo>
                  <a:cubicBezTo>
                    <a:pt x="13843" y="1571"/>
                    <a:pt x="13837" y="1572"/>
                    <a:pt x="13834" y="1572"/>
                  </a:cubicBezTo>
                  <a:cubicBezTo>
                    <a:pt x="13840" y="1572"/>
                    <a:pt x="13845" y="1571"/>
                    <a:pt x="13850" y="1571"/>
                  </a:cubicBezTo>
                  <a:close/>
                  <a:moveTo>
                    <a:pt x="14" y="1456"/>
                  </a:moveTo>
                  <a:lnTo>
                    <a:pt x="13" y="1505"/>
                  </a:lnTo>
                  <a:lnTo>
                    <a:pt x="13" y="1505"/>
                  </a:lnTo>
                  <a:cubicBezTo>
                    <a:pt x="12" y="1505"/>
                    <a:pt x="12" y="1505"/>
                    <a:pt x="12" y="1505"/>
                  </a:cubicBezTo>
                  <a:lnTo>
                    <a:pt x="9" y="1589"/>
                  </a:lnTo>
                  <a:lnTo>
                    <a:pt x="9" y="1589"/>
                  </a:lnTo>
                  <a:cubicBezTo>
                    <a:pt x="9" y="1589"/>
                    <a:pt x="10" y="1589"/>
                    <a:pt x="10" y="1589"/>
                  </a:cubicBezTo>
                  <a:lnTo>
                    <a:pt x="10" y="1589"/>
                  </a:lnTo>
                  <a:lnTo>
                    <a:pt x="10" y="1612"/>
                  </a:lnTo>
                  <a:lnTo>
                    <a:pt x="10" y="1589"/>
                  </a:lnTo>
                  <a:lnTo>
                    <a:pt x="10" y="1589"/>
                  </a:lnTo>
                  <a:cubicBezTo>
                    <a:pt x="185" y="1564"/>
                    <a:pt x="300" y="1528"/>
                    <a:pt x="239" y="1498"/>
                  </a:cubicBezTo>
                  <a:cubicBezTo>
                    <a:pt x="144" y="1484"/>
                    <a:pt x="475" y="1486"/>
                    <a:pt x="278" y="1473"/>
                  </a:cubicBezTo>
                  <a:lnTo>
                    <a:pt x="278" y="1473"/>
                  </a:lnTo>
                  <a:lnTo>
                    <a:pt x="81" y="1482"/>
                  </a:lnTo>
                  <a:cubicBezTo>
                    <a:pt x="104" y="1477"/>
                    <a:pt x="51" y="1466"/>
                    <a:pt x="14" y="1456"/>
                  </a:cubicBezTo>
                  <a:close/>
                  <a:moveTo>
                    <a:pt x="10" y="1612"/>
                  </a:moveTo>
                  <a:lnTo>
                    <a:pt x="9" y="1619"/>
                  </a:lnTo>
                  <a:lnTo>
                    <a:pt x="9" y="1619"/>
                  </a:lnTo>
                  <a:cubicBezTo>
                    <a:pt x="9" y="1619"/>
                    <a:pt x="9" y="1619"/>
                    <a:pt x="9" y="1619"/>
                  </a:cubicBezTo>
                  <a:lnTo>
                    <a:pt x="9" y="1619"/>
                  </a:lnTo>
                  <a:lnTo>
                    <a:pt x="10" y="1612"/>
                  </a:lnTo>
                  <a:close/>
                  <a:moveTo>
                    <a:pt x="9" y="1589"/>
                  </a:moveTo>
                  <a:lnTo>
                    <a:pt x="9" y="1589"/>
                  </a:lnTo>
                  <a:cubicBezTo>
                    <a:pt x="6" y="1590"/>
                    <a:pt x="3" y="1590"/>
                    <a:pt x="0" y="1591"/>
                  </a:cubicBezTo>
                  <a:lnTo>
                    <a:pt x="0" y="1621"/>
                  </a:lnTo>
                  <a:cubicBezTo>
                    <a:pt x="3" y="1620"/>
                    <a:pt x="5" y="1620"/>
                    <a:pt x="8" y="1619"/>
                  </a:cubicBezTo>
                  <a:lnTo>
                    <a:pt x="8" y="1619"/>
                  </a:lnTo>
                  <a:lnTo>
                    <a:pt x="9" y="1589"/>
                  </a:lnTo>
                  <a:close/>
                  <a:moveTo>
                    <a:pt x="321" y="1711"/>
                  </a:moveTo>
                  <a:lnTo>
                    <a:pt x="321" y="1711"/>
                  </a:lnTo>
                  <a:cubicBezTo>
                    <a:pt x="326" y="1711"/>
                    <a:pt x="331" y="1711"/>
                    <a:pt x="336" y="1711"/>
                  </a:cubicBezTo>
                  <a:cubicBezTo>
                    <a:pt x="331" y="1711"/>
                    <a:pt x="326" y="1711"/>
                    <a:pt x="321" y="1711"/>
                  </a:cubicBezTo>
                  <a:close/>
                  <a:moveTo>
                    <a:pt x="9" y="1619"/>
                  </a:moveTo>
                  <a:lnTo>
                    <a:pt x="9" y="1619"/>
                  </a:lnTo>
                  <a:cubicBezTo>
                    <a:pt x="9" y="1619"/>
                    <a:pt x="9" y="1619"/>
                    <a:pt x="8" y="1619"/>
                  </a:cubicBezTo>
                  <a:lnTo>
                    <a:pt x="8" y="1619"/>
                  </a:lnTo>
                  <a:lnTo>
                    <a:pt x="5" y="1718"/>
                  </a:lnTo>
                  <a:cubicBezTo>
                    <a:pt x="5" y="1718"/>
                    <a:pt x="6" y="1718"/>
                    <a:pt x="6" y="1718"/>
                  </a:cubicBezTo>
                  <a:lnTo>
                    <a:pt x="6" y="1718"/>
                  </a:lnTo>
                  <a:lnTo>
                    <a:pt x="5" y="1755"/>
                  </a:lnTo>
                  <a:cubicBezTo>
                    <a:pt x="5" y="1755"/>
                    <a:pt x="5" y="1755"/>
                    <a:pt x="5" y="1755"/>
                  </a:cubicBezTo>
                  <a:lnTo>
                    <a:pt x="5" y="1755"/>
                  </a:lnTo>
                  <a:lnTo>
                    <a:pt x="6" y="1718"/>
                  </a:lnTo>
                  <a:lnTo>
                    <a:pt x="6" y="1718"/>
                  </a:lnTo>
                  <a:cubicBezTo>
                    <a:pt x="6" y="1718"/>
                    <a:pt x="6" y="1718"/>
                    <a:pt x="6" y="1718"/>
                  </a:cubicBezTo>
                  <a:lnTo>
                    <a:pt x="6" y="1718"/>
                  </a:lnTo>
                  <a:lnTo>
                    <a:pt x="9" y="1619"/>
                  </a:lnTo>
                  <a:close/>
                  <a:moveTo>
                    <a:pt x="5" y="1755"/>
                  </a:moveTo>
                  <a:lnTo>
                    <a:pt x="5" y="1767"/>
                  </a:lnTo>
                  <a:cubicBezTo>
                    <a:pt x="16" y="1769"/>
                    <a:pt x="28" y="1771"/>
                    <a:pt x="37" y="1776"/>
                  </a:cubicBezTo>
                  <a:cubicBezTo>
                    <a:pt x="67" y="1767"/>
                    <a:pt x="38" y="1762"/>
                    <a:pt x="5" y="1755"/>
                  </a:cubicBezTo>
                  <a:close/>
                  <a:moveTo>
                    <a:pt x="7415" y="1769"/>
                  </a:moveTo>
                  <a:cubicBezTo>
                    <a:pt x="7343" y="1771"/>
                    <a:pt x="7283" y="1773"/>
                    <a:pt x="7265" y="1778"/>
                  </a:cubicBezTo>
                  <a:lnTo>
                    <a:pt x="7375" y="1778"/>
                  </a:lnTo>
                  <a:cubicBezTo>
                    <a:pt x="7386" y="1775"/>
                    <a:pt x="7400" y="1772"/>
                    <a:pt x="7415" y="1769"/>
                  </a:cubicBezTo>
                  <a:close/>
                  <a:moveTo>
                    <a:pt x="2511" y="1781"/>
                  </a:moveTo>
                  <a:lnTo>
                    <a:pt x="2511" y="1785"/>
                  </a:lnTo>
                  <a:cubicBezTo>
                    <a:pt x="2513" y="1784"/>
                    <a:pt x="2513" y="1782"/>
                    <a:pt x="2511" y="1781"/>
                  </a:cubicBezTo>
                  <a:close/>
                  <a:moveTo>
                    <a:pt x="4057" y="1801"/>
                  </a:moveTo>
                  <a:cubicBezTo>
                    <a:pt x="4057" y="1801"/>
                    <a:pt x="4056" y="1801"/>
                    <a:pt x="4056" y="1801"/>
                  </a:cubicBezTo>
                  <a:cubicBezTo>
                    <a:pt x="4057" y="1801"/>
                    <a:pt x="4057" y="1801"/>
                    <a:pt x="4057" y="1801"/>
                  </a:cubicBezTo>
                  <a:close/>
                  <a:moveTo>
                    <a:pt x="7451" y="1804"/>
                  </a:moveTo>
                  <a:lnTo>
                    <a:pt x="7355" y="1815"/>
                  </a:lnTo>
                  <a:lnTo>
                    <a:pt x="7383" y="1818"/>
                  </a:lnTo>
                  <a:lnTo>
                    <a:pt x="7383" y="1818"/>
                  </a:lnTo>
                  <a:cubicBezTo>
                    <a:pt x="7404" y="1814"/>
                    <a:pt x="7434" y="1809"/>
                    <a:pt x="7451" y="1804"/>
                  </a:cubicBezTo>
                  <a:close/>
                  <a:moveTo>
                    <a:pt x="7383" y="1818"/>
                  </a:moveTo>
                  <a:cubicBezTo>
                    <a:pt x="7363" y="1821"/>
                    <a:pt x="7351" y="1823"/>
                    <a:pt x="7360" y="1823"/>
                  </a:cubicBezTo>
                  <a:cubicBezTo>
                    <a:pt x="7366" y="1823"/>
                    <a:pt x="7381" y="1822"/>
                    <a:pt x="7411" y="1820"/>
                  </a:cubicBezTo>
                  <a:lnTo>
                    <a:pt x="7383" y="1818"/>
                  </a:lnTo>
                  <a:close/>
                  <a:moveTo>
                    <a:pt x="36015" y="1"/>
                  </a:moveTo>
                  <a:cubicBezTo>
                    <a:pt x="35867" y="1"/>
                    <a:pt x="35588" y="40"/>
                    <a:pt x="35324" y="62"/>
                  </a:cubicBezTo>
                  <a:cubicBezTo>
                    <a:pt x="35343" y="69"/>
                    <a:pt x="35160" y="100"/>
                    <a:pt x="35238" y="100"/>
                  </a:cubicBezTo>
                  <a:cubicBezTo>
                    <a:pt x="35256" y="100"/>
                    <a:pt x="35288" y="98"/>
                    <a:pt x="35340" y="94"/>
                  </a:cubicBezTo>
                  <a:lnTo>
                    <a:pt x="35340" y="94"/>
                  </a:lnTo>
                  <a:cubicBezTo>
                    <a:pt x="35338" y="106"/>
                    <a:pt x="35173" y="127"/>
                    <a:pt x="35064" y="136"/>
                  </a:cubicBezTo>
                  <a:cubicBezTo>
                    <a:pt x="35113" y="126"/>
                    <a:pt x="34911" y="123"/>
                    <a:pt x="35030" y="102"/>
                  </a:cubicBezTo>
                  <a:lnTo>
                    <a:pt x="35030" y="102"/>
                  </a:lnTo>
                  <a:cubicBezTo>
                    <a:pt x="34885" y="121"/>
                    <a:pt x="34961" y="105"/>
                    <a:pt x="34719" y="129"/>
                  </a:cubicBezTo>
                  <a:cubicBezTo>
                    <a:pt x="34723" y="128"/>
                    <a:pt x="34722" y="128"/>
                    <a:pt x="34717" y="128"/>
                  </a:cubicBezTo>
                  <a:cubicBezTo>
                    <a:pt x="34682" y="128"/>
                    <a:pt x="34422" y="150"/>
                    <a:pt x="34315" y="150"/>
                  </a:cubicBezTo>
                  <a:cubicBezTo>
                    <a:pt x="34282" y="150"/>
                    <a:pt x="34264" y="148"/>
                    <a:pt x="34270" y="143"/>
                  </a:cubicBezTo>
                  <a:lnTo>
                    <a:pt x="34270" y="143"/>
                  </a:lnTo>
                  <a:cubicBezTo>
                    <a:pt x="34184" y="159"/>
                    <a:pt x="34279" y="178"/>
                    <a:pt x="33959" y="205"/>
                  </a:cubicBezTo>
                  <a:cubicBezTo>
                    <a:pt x="33973" y="207"/>
                    <a:pt x="33996" y="208"/>
                    <a:pt x="34023" y="208"/>
                  </a:cubicBezTo>
                  <a:cubicBezTo>
                    <a:pt x="34077" y="208"/>
                    <a:pt x="34146" y="205"/>
                    <a:pt x="34191" y="205"/>
                  </a:cubicBezTo>
                  <a:cubicBezTo>
                    <a:pt x="34250" y="205"/>
                    <a:pt x="34267" y="209"/>
                    <a:pt x="34156" y="226"/>
                  </a:cubicBezTo>
                  <a:lnTo>
                    <a:pt x="34311" y="203"/>
                  </a:lnTo>
                  <a:cubicBezTo>
                    <a:pt x="34347" y="201"/>
                    <a:pt x="34369" y="201"/>
                    <a:pt x="34383" y="201"/>
                  </a:cubicBezTo>
                  <a:cubicBezTo>
                    <a:pt x="34441" y="201"/>
                    <a:pt x="34364" y="212"/>
                    <a:pt x="34427" y="212"/>
                  </a:cubicBezTo>
                  <a:cubicBezTo>
                    <a:pt x="34447" y="212"/>
                    <a:pt x="34483" y="211"/>
                    <a:pt x="34543" y="208"/>
                  </a:cubicBezTo>
                  <a:lnTo>
                    <a:pt x="34543" y="208"/>
                  </a:lnTo>
                  <a:cubicBezTo>
                    <a:pt x="34471" y="214"/>
                    <a:pt x="34340" y="231"/>
                    <a:pt x="34275" y="231"/>
                  </a:cubicBezTo>
                  <a:cubicBezTo>
                    <a:pt x="34263" y="231"/>
                    <a:pt x="34253" y="230"/>
                    <a:pt x="34247" y="229"/>
                  </a:cubicBezTo>
                  <a:lnTo>
                    <a:pt x="34247" y="229"/>
                  </a:lnTo>
                  <a:cubicBezTo>
                    <a:pt x="34323" y="259"/>
                    <a:pt x="33818" y="282"/>
                    <a:pt x="33806" y="307"/>
                  </a:cubicBezTo>
                  <a:cubicBezTo>
                    <a:pt x="33791" y="306"/>
                    <a:pt x="33774" y="306"/>
                    <a:pt x="33755" y="306"/>
                  </a:cubicBezTo>
                  <a:cubicBezTo>
                    <a:pt x="33696" y="306"/>
                    <a:pt x="33618" y="311"/>
                    <a:pt x="33498" y="324"/>
                  </a:cubicBezTo>
                  <a:cubicBezTo>
                    <a:pt x="33519" y="312"/>
                    <a:pt x="33429" y="307"/>
                    <a:pt x="33554" y="293"/>
                  </a:cubicBezTo>
                  <a:cubicBezTo>
                    <a:pt x="33656" y="289"/>
                    <a:pt x="33730" y="280"/>
                    <a:pt x="33844" y="280"/>
                  </a:cubicBezTo>
                  <a:cubicBezTo>
                    <a:pt x="33828" y="273"/>
                    <a:pt x="33798" y="270"/>
                    <a:pt x="33758" y="270"/>
                  </a:cubicBezTo>
                  <a:cubicBezTo>
                    <a:pt x="33622" y="270"/>
                    <a:pt x="33368" y="301"/>
                    <a:pt x="33165" y="312"/>
                  </a:cubicBezTo>
                  <a:cubicBezTo>
                    <a:pt x="33202" y="312"/>
                    <a:pt x="33213" y="314"/>
                    <a:pt x="33139" y="324"/>
                  </a:cubicBezTo>
                  <a:cubicBezTo>
                    <a:pt x="33037" y="328"/>
                    <a:pt x="32853" y="338"/>
                    <a:pt x="32761" y="338"/>
                  </a:cubicBezTo>
                  <a:cubicBezTo>
                    <a:pt x="32710" y="338"/>
                    <a:pt x="32687" y="335"/>
                    <a:pt x="32722" y="326"/>
                  </a:cubicBezTo>
                  <a:lnTo>
                    <a:pt x="32722" y="326"/>
                  </a:lnTo>
                  <a:lnTo>
                    <a:pt x="31909" y="393"/>
                  </a:lnTo>
                  <a:cubicBezTo>
                    <a:pt x="31905" y="384"/>
                    <a:pt x="32025" y="379"/>
                    <a:pt x="32074" y="375"/>
                  </a:cubicBezTo>
                  <a:lnTo>
                    <a:pt x="32074" y="375"/>
                  </a:lnTo>
                  <a:lnTo>
                    <a:pt x="31620" y="407"/>
                  </a:lnTo>
                  <a:cubicBezTo>
                    <a:pt x="31513" y="402"/>
                    <a:pt x="31775" y="384"/>
                    <a:pt x="31819" y="370"/>
                  </a:cubicBezTo>
                  <a:lnTo>
                    <a:pt x="31819" y="370"/>
                  </a:lnTo>
                  <a:lnTo>
                    <a:pt x="31492" y="395"/>
                  </a:lnTo>
                  <a:lnTo>
                    <a:pt x="31536" y="379"/>
                  </a:lnTo>
                  <a:lnTo>
                    <a:pt x="31536" y="379"/>
                  </a:lnTo>
                  <a:cubicBezTo>
                    <a:pt x="31468" y="391"/>
                    <a:pt x="31188" y="414"/>
                    <a:pt x="31047" y="414"/>
                  </a:cubicBezTo>
                  <a:cubicBezTo>
                    <a:pt x="31021" y="414"/>
                    <a:pt x="30999" y="413"/>
                    <a:pt x="30985" y="412"/>
                  </a:cubicBezTo>
                  <a:cubicBezTo>
                    <a:pt x="30626" y="439"/>
                    <a:pt x="30635" y="476"/>
                    <a:pt x="30149" y="495"/>
                  </a:cubicBezTo>
                  <a:cubicBezTo>
                    <a:pt x="30165" y="476"/>
                    <a:pt x="30424" y="470"/>
                    <a:pt x="30536" y="451"/>
                  </a:cubicBezTo>
                  <a:cubicBezTo>
                    <a:pt x="30457" y="451"/>
                    <a:pt x="30247" y="473"/>
                    <a:pt x="30147" y="473"/>
                  </a:cubicBezTo>
                  <a:cubicBezTo>
                    <a:pt x="30126" y="473"/>
                    <a:pt x="30109" y="472"/>
                    <a:pt x="30100" y="470"/>
                  </a:cubicBezTo>
                  <a:cubicBezTo>
                    <a:pt x="29753" y="504"/>
                    <a:pt x="29794" y="532"/>
                    <a:pt x="29625" y="562"/>
                  </a:cubicBezTo>
                  <a:cubicBezTo>
                    <a:pt x="29560" y="567"/>
                    <a:pt x="29523" y="569"/>
                    <a:pt x="29504" y="569"/>
                  </a:cubicBezTo>
                  <a:cubicBezTo>
                    <a:pt x="29442" y="569"/>
                    <a:pt x="29590" y="548"/>
                    <a:pt x="29581" y="546"/>
                  </a:cubicBezTo>
                  <a:lnTo>
                    <a:pt x="29581" y="546"/>
                  </a:lnTo>
                  <a:cubicBezTo>
                    <a:pt x="29513" y="550"/>
                    <a:pt x="29409" y="578"/>
                    <a:pt x="29330" y="578"/>
                  </a:cubicBezTo>
                  <a:cubicBezTo>
                    <a:pt x="29313" y="578"/>
                    <a:pt x="29297" y="577"/>
                    <a:pt x="29282" y="574"/>
                  </a:cubicBezTo>
                  <a:cubicBezTo>
                    <a:pt x="29164" y="592"/>
                    <a:pt x="29091" y="610"/>
                    <a:pt x="29206" y="610"/>
                  </a:cubicBezTo>
                  <a:cubicBezTo>
                    <a:pt x="29224" y="610"/>
                    <a:pt x="29246" y="609"/>
                    <a:pt x="29273" y="609"/>
                  </a:cubicBezTo>
                  <a:lnTo>
                    <a:pt x="29273" y="609"/>
                  </a:lnTo>
                  <a:cubicBezTo>
                    <a:pt x="29123" y="618"/>
                    <a:pt x="28907" y="641"/>
                    <a:pt x="28868" y="650"/>
                  </a:cubicBezTo>
                  <a:cubicBezTo>
                    <a:pt x="28914" y="638"/>
                    <a:pt x="28901" y="635"/>
                    <a:pt x="28865" y="635"/>
                  </a:cubicBezTo>
                  <a:cubicBezTo>
                    <a:pt x="28831" y="635"/>
                    <a:pt x="28775" y="638"/>
                    <a:pt x="28733" y="638"/>
                  </a:cubicBezTo>
                  <a:cubicBezTo>
                    <a:pt x="28703" y="638"/>
                    <a:pt x="28680" y="636"/>
                    <a:pt x="28676" y="632"/>
                  </a:cubicBezTo>
                  <a:cubicBezTo>
                    <a:pt x="28446" y="641"/>
                    <a:pt x="27939" y="666"/>
                    <a:pt x="27726" y="708"/>
                  </a:cubicBezTo>
                  <a:lnTo>
                    <a:pt x="27786" y="676"/>
                  </a:lnTo>
                  <a:lnTo>
                    <a:pt x="27786" y="676"/>
                  </a:lnTo>
                  <a:lnTo>
                    <a:pt x="27520" y="697"/>
                  </a:lnTo>
                  <a:cubicBezTo>
                    <a:pt x="27316" y="692"/>
                    <a:pt x="27754" y="662"/>
                    <a:pt x="27888" y="653"/>
                  </a:cubicBezTo>
                  <a:lnTo>
                    <a:pt x="27888" y="653"/>
                  </a:lnTo>
                  <a:cubicBezTo>
                    <a:pt x="27524" y="673"/>
                    <a:pt x="27279" y="690"/>
                    <a:pt x="26954" y="710"/>
                  </a:cubicBezTo>
                  <a:cubicBezTo>
                    <a:pt x="27049" y="710"/>
                    <a:pt x="26994" y="720"/>
                    <a:pt x="27038" y="727"/>
                  </a:cubicBezTo>
                  <a:cubicBezTo>
                    <a:pt x="26927" y="745"/>
                    <a:pt x="26771" y="745"/>
                    <a:pt x="26656" y="754"/>
                  </a:cubicBezTo>
                  <a:cubicBezTo>
                    <a:pt x="26625" y="750"/>
                    <a:pt x="26639" y="743"/>
                    <a:pt x="26732" y="736"/>
                  </a:cubicBezTo>
                  <a:lnTo>
                    <a:pt x="26732" y="736"/>
                  </a:lnTo>
                  <a:lnTo>
                    <a:pt x="26507" y="752"/>
                  </a:lnTo>
                  <a:cubicBezTo>
                    <a:pt x="26524" y="734"/>
                    <a:pt x="26412" y="741"/>
                    <a:pt x="26635" y="715"/>
                  </a:cubicBezTo>
                  <a:lnTo>
                    <a:pt x="26635" y="715"/>
                  </a:lnTo>
                  <a:lnTo>
                    <a:pt x="26426" y="731"/>
                  </a:lnTo>
                  <a:cubicBezTo>
                    <a:pt x="26389" y="733"/>
                    <a:pt x="26364" y="733"/>
                    <a:pt x="26349" y="733"/>
                  </a:cubicBezTo>
                  <a:cubicBezTo>
                    <a:pt x="26270" y="733"/>
                    <a:pt x="26447" y="716"/>
                    <a:pt x="26493" y="708"/>
                  </a:cubicBezTo>
                  <a:lnTo>
                    <a:pt x="26493" y="708"/>
                  </a:lnTo>
                  <a:lnTo>
                    <a:pt x="26130" y="727"/>
                  </a:lnTo>
                  <a:cubicBezTo>
                    <a:pt x="26000" y="743"/>
                    <a:pt x="26204" y="738"/>
                    <a:pt x="25956" y="757"/>
                  </a:cubicBezTo>
                  <a:cubicBezTo>
                    <a:pt x="25620" y="759"/>
                    <a:pt x="25194" y="792"/>
                    <a:pt x="24812" y="808"/>
                  </a:cubicBezTo>
                  <a:lnTo>
                    <a:pt x="25080" y="810"/>
                  </a:lnTo>
                  <a:cubicBezTo>
                    <a:pt x="24851" y="817"/>
                    <a:pt x="24900" y="845"/>
                    <a:pt x="24828" y="861"/>
                  </a:cubicBezTo>
                  <a:cubicBezTo>
                    <a:pt x="24617" y="868"/>
                    <a:pt x="24332" y="884"/>
                    <a:pt x="24152" y="886"/>
                  </a:cubicBezTo>
                  <a:cubicBezTo>
                    <a:pt x="24353" y="863"/>
                    <a:pt x="24270" y="845"/>
                    <a:pt x="24077" y="842"/>
                  </a:cubicBezTo>
                  <a:cubicBezTo>
                    <a:pt x="23649" y="863"/>
                    <a:pt x="23755" y="889"/>
                    <a:pt x="23515" y="912"/>
                  </a:cubicBezTo>
                  <a:cubicBezTo>
                    <a:pt x="23579" y="896"/>
                    <a:pt x="23562" y="891"/>
                    <a:pt x="23514" y="891"/>
                  </a:cubicBezTo>
                  <a:cubicBezTo>
                    <a:pt x="23452" y="891"/>
                    <a:pt x="23337" y="899"/>
                    <a:pt x="23283" y="899"/>
                  </a:cubicBezTo>
                  <a:cubicBezTo>
                    <a:pt x="23260" y="899"/>
                    <a:pt x="23247" y="898"/>
                    <a:pt x="23255" y="893"/>
                  </a:cubicBezTo>
                  <a:lnTo>
                    <a:pt x="23255" y="893"/>
                  </a:lnTo>
                  <a:cubicBezTo>
                    <a:pt x="22982" y="907"/>
                    <a:pt x="22708" y="926"/>
                    <a:pt x="22430" y="942"/>
                  </a:cubicBezTo>
                  <a:cubicBezTo>
                    <a:pt x="22155" y="958"/>
                    <a:pt x="21877" y="975"/>
                    <a:pt x="21594" y="988"/>
                  </a:cubicBezTo>
                  <a:cubicBezTo>
                    <a:pt x="21603" y="993"/>
                    <a:pt x="21768" y="991"/>
                    <a:pt x="21668" y="1000"/>
                  </a:cubicBezTo>
                  <a:cubicBezTo>
                    <a:pt x="21588" y="1006"/>
                    <a:pt x="21524" y="1008"/>
                    <a:pt x="21474" y="1008"/>
                  </a:cubicBezTo>
                  <a:cubicBezTo>
                    <a:pt x="21394" y="1008"/>
                    <a:pt x="21350" y="1003"/>
                    <a:pt x="21332" y="1000"/>
                  </a:cubicBezTo>
                  <a:cubicBezTo>
                    <a:pt x="21161" y="1007"/>
                    <a:pt x="20990" y="1023"/>
                    <a:pt x="20820" y="1049"/>
                  </a:cubicBezTo>
                  <a:cubicBezTo>
                    <a:pt x="20863" y="1045"/>
                    <a:pt x="20891" y="1044"/>
                    <a:pt x="20909" y="1044"/>
                  </a:cubicBezTo>
                  <a:cubicBezTo>
                    <a:pt x="20940" y="1044"/>
                    <a:pt x="20940" y="1048"/>
                    <a:pt x="20927" y="1056"/>
                  </a:cubicBezTo>
                  <a:cubicBezTo>
                    <a:pt x="20857" y="1060"/>
                    <a:pt x="20811" y="1061"/>
                    <a:pt x="20775" y="1061"/>
                  </a:cubicBezTo>
                  <a:cubicBezTo>
                    <a:pt x="20727" y="1061"/>
                    <a:pt x="20700" y="1059"/>
                    <a:pt x="20663" y="1059"/>
                  </a:cubicBezTo>
                  <a:cubicBezTo>
                    <a:pt x="20625" y="1059"/>
                    <a:pt x="20575" y="1061"/>
                    <a:pt x="20480" y="1072"/>
                  </a:cubicBezTo>
                  <a:cubicBezTo>
                    <a:pt x="20410" y="1056"/>
                    <a:pt x="20763" y="1049"/>
                    <a:pt x="20737" y="1032"/>
                  </a:cubicBezTo>
                  <a:lnTo>
                    <a:pt x="20737" y="1032"/>
                  </a:lnTo>
                  <a:cubicBezTo>
                    <a:pt x="20498" y="1042"/>
                    <a:pt x="20350" y="1058"/>
                    <a:pt x="20179" y="1072"/>
                  </a:cubicBezTo>
                  <a:cubicBezTo>
                    <a:pt x="20139" y="1063"/>
                    <a:pt x="20336" y="1063"/>
                    <a:pt x="20207" y="1058"/>
                  </a:cubicBezTo>
                  <a:lnTo>
                    <a:pt x="20207" y="1058"/>
                  </a:lnTo>
                  <a:lnTo>
                    <a:pt x="19123" y="1130"/>
                  </a:lnTo>
                  <a:lnTo>
                    <a:pt x="19048" y="1118"/>
                  </a:lnTo>
                  <a:cubicBezTo>
                    <a:pt x="18872" y="1125"/>
                    <a:pt x="18757" y="1134"/>
                    <a:pt x="18675" y="1144"/>
                  </a:cubicBezTo>
                  <a:cubicBezTo>
                    <a:pt x="18580" y="1141"/>
                    <a:pt x="18655" y="1134"/>
                    <a:pt x="18745" y="1130"/>
                  </a:cubicBezTo>
                  <a:lnTo>
                    <a:pt x="18745" y="1130"/>
                  </a:lnTo>
                  <a:cubicBezTo>
                    <a:pt x="18509" y="1137"/>
                    <a:pt x="18219" y="1162"/>
                    <a:pt x="18085" y="1169"/>
                  </a:cubicBezTo>
                  <a:cubicBezTo>
                    <a:pt x="18106" y="1158"/>
                    <a:pt x="18219" y="1162"/>
                    <a:pt x="18258" y="1153"/>
                  </a:cubicBezTo>
                  <a:lnTo>
                    <a:pt x="18258" y="1153"/>
                  </a:lnTo>
                  <a:cubicBezTo>
                    <a:pt x="18004" y="1161"/>
                    <a:pt x="17692" y="1193"/>
                    <a:pt x="17486" y="1193"/>
                  </a:cubicBezTo>
                  <a:cubicBezTo>
                    <a:pt x="17453" y="1193"/>
                    <a:pt x="17422" y="1192"/>
                    <a:pt x="17394" y="1190"/>
                  </a:cubicBezTo>
                  <a:cubicBezTo>
                    <a:pt x="17408" y="1189"/>
                    <a:pt x="17423" y="1187"/>
                    <a:pt x="17438" y="1187"/>
                  </a:cubicBezTo>
                  <a:lnTo>
                    <a:pt x="17438" y="1187"/>
                  </a:lnTo>
                  <a:cubicBezTo>
                    <a:pt x="17013" y="1201"/>
                    <a:pt x="16639" y="1225"/>
                    <a:pt x="16176" y="1243"/>
                  </a:cubicBezTo>
                  <a:cubicBezTo>
                    <a:pt x="16149" y="1243"/>
                    <a:pt x="16125" y="1243"/>
                    <a:pt x="16103" y="1243"/>
                  </a:cubicBezTo>
                  <a:cubicBezTo>
                    <a:pt x="15772" y="1243"/>
                    <a:pt x="16008" y="1274"/>
                    <a:pt x="15604" y="1283"/>
                  </a:cubicBezTo>
                  <a:cubicBezTo>
                    <a:pt x="15603" y="1272"/>
                    <a:pt x="15561" y="1267"/>
                    <a:pt x="15496" y="1267"/>
                  </a:cubicBezTo>
                  <a:cubicBezTo>
                    <a:pt x="15323" y="1267"/>
                    <a:pt x="14988" y="1297"/>
                    <a:pt x="14848" y="1297"/>
                  </a:cubicBezTo>
                  <a:cubicBezTo>
                    <a:pt x="14844" y="1297"/>
                    <a:pt x="14841" y="1297"/>
                    <a:pt x="14837" y="1296"/>
                  </a:cubicBezTo>
                  <a:lnTo>
                    <a:pt x="14837" y="1296"/>
                  </a:lnTo>
                  <a:lnTo>
                    <a:pt x="14895" y="1301"/>
                  </a:lnTo>
                  <a:cubicBezTo>
                    <a:pt x="14766" y="1311"/>
                    <a:pt x="14635" y="1316"/>
                    <a:pt x="14505" y="1316"/>
                  </a:cubicBezTo>
                  <a:cubicBezTo>
                    <a:pt x="14417" y="1316"/>
                    <a:pt x="14328" y="1314"/>
                    <a:pt x="14239" y="1308"/>
                  </a:cubicBezTo>
                  <a:cubicBezTo>
                    <a:pt x="13920" y="1315"/>
                    <a:pt x="13438" y="1331"/>
                    <a:pt x="13118" y="1354"/>
                  </a:cubicBezTo>
                  <a:lnTo>
                    <a:pt x="13181" y="1343"/>
                  </a:lnTo>
                  <a:lnTo>
                    <a:pt x="13181" y="1343"/>
                  </a:lnTo>
                  <a:cubicBezTo>
                    <a:pt x="12917" y="1361"/>
                    <a:pt x="12750" y="1352"/>
                    <a:pt x="12486" y="1368"/>
                  </a:cubicBezTo>
                  <a:cubicBezTo>
                    <a:pt x="12493" y="1366"/>
                    <a:pt x="12592" y="1359"/>
                    <a:pt x="12488" y="1357"/>
                  </a:cubicBezTo>
                  <a:lnTo>
                    <a:pt x="12488" y="1357"/>
                  </a:lnTo>
                  <a:cubicBezTo>
                    <a:pt x="11849" y="1366"/>
                    <a:pt x="11205" y="1387"/>
                    <a:pt x="10559" y="1401"/>
                  </a:cubicBezTo>
                  <a:lnTo>
                    <a:pt x="9593" y="1424"/>
                  </a:lnTo>
                  <a:cubicBezTo>
                    <a:pt x="9271" y="1431"/>
                    <a:pt x="8951" y="1438"/>
                    <a:pt x="8631" y="1440"/>
                  </a:cubicBezTo>
                  <a:lnTo>
                    <a:pt x="6706" y="1456"/>
                  </a:lnTo>
                  <a:lnTo>
                    <a:pt x="4673" y="1466"/>
                  </a:lnTo>
                  <a:lnTo>
                    <a:pt x="2646" y="1475"/>
                  </a:lnTo>
                  <a:lnTo>
                    <a:pt x="744" y="1484"/>
                  </a:lnTo>
                  <a:cubicBezTo>
                    <a:pt x="744" y="1484"/>
                    <a:pt x="301" y="1550"/>
                    <a:pt x="9" y="1619"/>
                  </a:cubicBezTo>
                  <a:lnTo>
                    <a:pt x="9" y="1619"/>
                  </a:lnTo>
                  <a:lnTo>
                    <a:pt x="6" y="1718"/>
                  </a:lnTo>
                  <a:lnTo>
                    <a:pt x="6" y="1718"/>
                  </a:lnTo>
                  <a:cubicBezTo>
                    <a:pt x="10" y="1718"/>
                    <a:pt x="15" y="1716"/>
                    <a:pt x="19" y="1716"/>
                  </a:cubicBezTo>
                  <a:cubicBezTo>
                    <a:pt x="45" y="1710"/>
                    <a:pt x="103" y="1708"/>
                    <a:pt x="164" y="1708"/>
                  </a:cubicBezTo>
                  <a:cubicBezTo>
                    <a:pt x="219" y="1708"/>
                    <a:pt x="278" y="1710"/>
                    <a:pt x="321" y="1711"/>
                  </a:cubicBezTo>
                  <a:lnTo>
                    <a:pt x="321" y="1711"/>
                  </a:lnTo>
                  <a:cubicBezTo>
                    <a:pt x="150" y="1706"/>
                    <a:pt x="343" y="1692"/>
                    <a:pt x="422" y="1688"/>
                  </a:cubicBezTo>
                  <a:cubicBezTo>
                    <a:pt x="542" y="1695"/>
                    <a:pt x="737" y="1693"/>
                    <a:pt x="795" y="1707"/>
                  </a:cubicBezTo>
                  <a:cubicBezTo>
                    <a:pt x="832" y="1702"/>
                    <a:pt x="869" y="1700"/>
                    <a:pt x="907" y="1700"/>
                  </a:cubicBezTo>
                  <a:cubicBezTo>
                    <a:pt x="928" y="1700"/>
                    <a:pt x="950" y="1701"/>
                    <a:pt x="971" y="1702"/>
                  </a:cubicBezTo>
                  <a:lnTo>
                    <a:pt x="978" y="1709"/>
                  </a:lnTo>
                  <a:cubicBezTo>
                    <a:pt x="1121" y="1704"/>
                    <a:pt x="929" y="1702"/>
                    <a:pt x="966" y="1695"/>
                  </a:cubicBezTo>
                  <a:cubicBezTo>
                    <a:pt x="973" y="1695"/>
                    <a:pt x="980" y="1695"/>
                    <a:pt x="988" y="1695"/>
                  </a:cubicBezTo>
                  <a:cubicBezTo>
                    <a:pt x="1092" y="1695"/>
                    <a:pt x="1246" y="1709"/>
                    <a:pt x="1406" y="1709"/>
                  </a:cubicBezTo>
                  <a:cubicBezTo>
                    <a:pt x="1235" y="1709"/>
                    <a:pt x="1091" y="1716"/>
                    <a:pt x="969" y="1723"/>
                  </a:cubicBezTo>
                  <a:cubicBezTo>
                    <a:pt x="1281" y="1737"/>
                    <a:pt x="915" y="1755"/>
                    <a:pt x="843" y="1771"/>
                  </a:cubicBezTo>
                  <a:cubicBezTo>
                    <a:pt x="1096" y="1767"/>
                    <a:pt x="1191" y="1755"/>
                    <a:pt x="1397" y="1744"/>
                  </a:cubicBezTo>
                  <a:lnTo>
                    <a:pt x="1397" y="1744"/>
                  </a:lnTo>
                  <a:cubicBezTo>
                    <a:pt x="1647" y="1757"/>
                    <a:pt x="1379" y="1790"/>
                    <a:pt x="1314" y="1792"/>
                  </a:cubicBezTo>
                  <a:cubicBezTo>
                    <a:pt x="1543" y="1785"/>
                    <a:pt x="1782" y="1764"/>
                    <a:pt x="1904" y="1757"/>
                  </a:cubicBezTo>
                  <a:lnTo>
                    <a:pt x="1904" y="1757"/>
                  </a:lnTo>
                  <a:cubicBezTo>
                    <a:pt x="1735" y="1783"/>
                    <a:pt x="1763" y="1790"/>
                    <a:pt x="1610" y="1811"/>
                  </a:cubicBezTo>
                  <a:cubicBezTo>
                    <a:pt x="1662" y="1815"/>
                    <a:pt x="1703" y="1817"/>
                    <a:pt x="1736" y="1817"/>
                  </a:cubicBezTo>
                  <a:cubicBezTo>
                    <a:pt x="1818" y="1817"/>
                    <a:pt x="1855" y="1806"/>
                    <a:pt x="1918" y="1799"/>
                  </a:cubicBezTo>
                  <a:lnTo>
                    <a:pt x="1918" y="1799"/>
                  </a:lnTo>
                  <a:cubicBezTo>
                    <a:pt x="1900" y="1801"/>
                    <a:pt x="1881" y="1802"/>
                    <a:pt x="1862" y="1802"/>
                  </a:cubicBezTo>
                  <a:cubicBezTo>
                    <a:pt x="1831" y="1802"/>
                    <a:pt x="1800" y="1800"/>
                    <a:pt x="1770" y="1797"/>
                  </a:cubicBezTo>
                  <a:lnTo>
                    <a:pt x="1770" y="1797"/>
                  </a:lnTo>
                  <a:cubicBezTo>
                    <a:pt x="1782" y="1797"/>
                    <a:pt x="1793" y="1797"/>
                    <a:pt x="1804" y="1797"/>
                  </a:cubicBezTo>
                  <a:cubicBezTo>
                    <a:pt x="1984" y="1797"/>
                    <a:pt x="1957" y="1761"/>
                    <a:pt x="2064" y="1746"/>
                  </a:cubicBezTo>
                  <a:cubicBezTo>
                    <a:pt x="2213" y="1757"/>
                    <a:pt x="2489" y="1761"/>
                    <a:pt x="2511" y="1781"/>
                  </a:cubicBezTo>
                  <a:lnTo>
                    <a:pt x="2511" y="1781"/>
                  </a:lnTo>
                  <a:lnTo>
                    <a:pt x="2509" y="1760"/>
                  </a:lnTo>
                  <a:cubicBezTo>
                    <a:pt x="2529" y="1759"/>
                    <a:pt x="2547" y="1759"/>
                    <a:pt x="2561" y="1759"/>
                  </a:cubicBezTo>
                  <a:cubicBezTo>
                    <a:pt x="2678" y="1759"/>
                    <a:pt x="2610" y="1774"/>
                    <a:pt x="2636" y="1781"/>
                  </a:cubicBezTo>
                  <a:cubicBezTo>
                    <a:pt x="2706" y="1764"/>
                    <a:pt x="2618" y="1739"/>
                    <a:pt x="2935" y="1732"/>
                  </a:cubicBezTo>
                  <a:lnTo>
                    <a:pt x="2935" y="1732"/>
                  </a:lnTo>
                  <a:cubicBezTo>
                    <a:pt x="2887" y="1774"/>
                    <a:pt x="3218" y="1737"/>
                    <a:pt x="3211" y="1774"/>
                  </a:cubicBezTo>
                  <a:cubicBezTo>
                    <a:pt x="3343" y="1770"/>
                    <a:pt x="3411" y="1754"/>
                    <a:pt x="3533" y="1754"/>
                  </a:cubicBezTo>
                  <a:cubicBezTo>
                    <a:pt x="3549" y="1754"/>
                    <a:pt x="3564" y="1755"/>
                    <a:pt x="3581" y="1755"/>
                  </a:cubicBezTo>
                  <a:cubicBezTo>
                    <a:pt x="3734" y="1772"/>
                    <a:pt x="3423" y="1798"/>
                    <a:pt x="3291" y="1798"/>
                  </a:cubicBezTo>
                  <a:cubicBezTo>
                    <a:pt x="3277" y="1798"/>
                    <a:pt x="3264" y="1798"/>
                    <a:pt x="3255" y="1797"/>
                  </a:cubicBezTo>
                  <a:cubicBezTo>
                    <a:pt x="3039" y="1797"/>
                    <a:pt x="3283" y="1781"/>
                    <a:pt x="3197" y="1781"/>
                  </a:cubicBezTo>
                  <a:lnTo>
                    <a:pt x="2991" y="1792"/>
                  </a:lnTo>
                  <a:cubicBezTo>
                    <a:pt x="3107" y="1799"/>
                    <a:pt x="3329" y="1808"/>
                    <a:pt x="3304" y="1825"/>
                  </a:cubicBezTo>
                  <a:cubicBezTo>
                    <a:pt x="3512" y="1818"/>
                    <a:pt x="3134" y="1808"/>
                    <a:pt x="3364" y="1799"/>
                  </a:cubicBezTo>
                  <a:lnTo>
                    <a:pt x="3364" y="1799"/>
                  </a:lnTo>
                  <a:lnTo>
                    <a:pt x="3503" y="1806"/>
                  </a:lnTo>
                  <a:cubicBezTo>
                    <a:pt x="3730" y="1797"/>
                    <a:pt x="3454" y="1781"/>
                    <a:pt x="3751" y="1774"/>
                  </a:cubicBezTo>
                  <a:lnTo>
                    <a:pt x="3751" y="1774"/>
                  </a:lnTo>
                  <a:cubicBezTo>
                    <a:pt x="3554" y="1792"/>
                    <a:pt x="4064" y="1774"/>
                    <a:pt x="4057" y="1801"/>
                  </a:cubicBezTo>
                  <a:lnTo>
                    <a:pt x="4057" y="1801"/>
                  </a:lnTo>
                  <a:cubicBezTo>
                    <a:pt x="4077" y="1767"/>
                    <a:pt x="4592" y="1797"/>
                    <a:pt x="4652" y="1769"/>
                  </a:cubicBezTo>
                  <a:lnTo>
                    <a:pt x="4494" y="1762"/>
                  </a:lnTo>
                  <a:lnTo>
                    <a:pt x="4529" y="1776"/>
                  </a:lnTo>
                  <a:cubicBezTo>
                    <a:pt x="4397" y="1776"/>
                    <a:pt x="4283" y="1783"/>
                    <a:pt x="4156" y="1783"/>
                  </a:cubicBezTo>
                  <a:cubicBezTo>
                    <a:pt x="4118" y="1783"/>
                    <a:pt x="4079" y="1782"/>
                    <a:pt x="4038" y="1781"/>
                  </a:cubicBezTo>
                  <a:cubicBezTo>
                    <a:pt x="4177" y="1769"/>
                    <a:pt x="3989" y="1753"/>
                    <a:pt x="4151" y="1744"/>
                  </a:cubicBezTo>
                  <a:cubicBezTo>
                    <a:pt x="4218" y="1739"/>
                    <a:pt x="4260" y="1737"/>
                    <a:pt x="4284" y="1737"/>
                  </a:cubicBezTo>
                  <a:cubicBezTo>
                    <a:pt x="4371" y="1737"/>
                    <a:pt x="4242" y="1760"/>
                    <a:pt x="4276" y="1760"/>
                  </a:cubicBezTo>
                  <a:lnTo>
                    <a:pt x="4517" y="1744"/>
                  </a:lnTo>
                  <a:lnTo>
                    <a:pt x="4353" y="1730"/>
                  </a:lnTo>
                  <a:cubicBezTo>
                    <a:pt x="4509" y="1724"/>
                    <a:pt x="4711" y="1720"/>
                    <a:pt x="4923" y="1720"/>
                  </a:cubicBezTo>
                  <a:cubicBezTo>
                    <a:pt x="4969" y="1720"/>
                    <a:pt x="5015" y="1720"/>
                    <a:pt x="5062" y="1720"/>
                  </a:cubicBezTo>
                  <a:cubicBezTo>
                    <a:pt x="5446" y="1737"/>
                    <a:pt x="5013" y="1739"/>
                    <a:pt x="5289" y="1755"/>
                  </a:cubicBezTo>
                  <a:cubicBezTo>
                    <a:pt x="5398" y="1749"/>
                    <a:pt x="5386" y="1741"/>
                    <a:pt x="5508" y="1741"/>
                  </a:cubicBezTo>
                  <a:cubicBezTo>
                    <a:pt x="5522" y="1741"/>
                    <a:pt x="5539" y="1741"/>
                    <a:pt x="5557" y="1741"/>
                  </a:cubicBezTo>
                  <a:cubicBezTo>
                    <a:pt x="5534" y="1739"/>
                    <a:pt x="5511" y="1738"/>
                    <a:pt x="5490" y="1738"/>
                  </a:cubicBezTo>
                  <a:cubicBezTo>
                    <a:pt x="5426" y="1738"/>
                    <a:pt x="5372" y="1746"/>
                    <a:pt x="5323" y="1746"/>
                  </a:cubicBezTo>
                  <a:cubicBezTo>
                    <a:pt x="5238" y="1725"/>
                    <a:pt x="5636" y="1732"/>
                    <a:pt x="5618" y="1713"/>
                  </a:cubicBezTo>
                  <a:lnTo>
                    <a:pt x="5618" y="1713"/>
                  </a:lnTo>
                  <a:cubicBezTo>
                    <a:pt x="5692" y="1720"/>
                    <a:pt x="5676" y="1730"/>
                    <a:pt x="5620" y="1739"/>
                  </a:cubicBezTo>
                  <a:cubicBezTo>
                    <a:pt x="5729" y="1735"/>
                    <a:pt x="5837" y="1732"/>
                    <a:pt x="5934" y="1732"/>
                  </a:cubicBezTo>
                  <a:cubicBezTo>
                    <a:pt x="6100" y="1732"/>
                    <a:pt x="6238" y="1739"/>
                    <a:pt x="6308" y="1755"/>
                  </a:cubicBezTo>
                  <a:lnTo>
                    <a:pt x="6435" y="1730"/>
                  </a:lnTo>
                  <a:lnTo>
                    <a:pt x="6435" y="1730"/>
                  </a:lnTo>
                  <a:cubicBezTo>
                    <a:pt x="6940" y="1734"/>
                    <a:pt x="6090" y="1755"/>
                    <a:pt x="6516" y="1769"/>
                  </a:cubicBezTo>
                  <a:cubicBezTo>
                    <a:pt x="6540" y="1769"/>
                    <a:pt x="6563" y="1770"/>
                    <a:pt x="6586" y="1770"/>
                  </a:cubicBezTo>
                  <a:cubicBezTo>
                    <a:pt x="6703" y="1770"/>
                    <a:pt x="6820" y="1765"/>
                    <a:pt x="6938" y="1755"/>
                  </a:cubicBezTo>
                  <a:lnTo>
                    <a:pt x="6787" y="1755"/>
                  </a:lnTo>
                  <a:cubicBezTo>
                    <a:pt x="6903" y="1741"/>
                    <a:pt x="6894" y="1730"/>
                    <a:pt x="7079" y="1718"/>
                  </a:cubicBezTo>
                  <a:cubicBezTo>
                    <a:pt x="7174" y="1718"/>
                    <a:pt x="7164" y="1729"/>
                    <a:pt x="7210" y="1729"/>
                  </a:cubicBezTo>
                  <a:cubicBezTo>
                    <a:pt x="7228" y="1729"/>
                    <a:pt x="7255" y="1727"/>
                    <a:pt x="7299" y="1723"/>
                  </a:cubicBezTo>
                  <a:cubicBezTo>
                    <a:pt x="7623" y="1730"/>
                    <a:pt x="7506" y="1750"/>
                    <a:pt x="7415" y="1769"/>
                  </a:cubicBezTo>
                  <a:lnTo>
                    <a:pt x="7415" y="1769"/>
                  </a:lnTo>
                  <a:cubicBezTo>
                    <a:pt x="7548" y="1765"/>
                    <a:pt x="7722" y="1763"/>
                    <a:pt x="7744" y="1753"/>
                  </a:cubicBezTo>
                  <a:lnTo>
                    <a:pt x="7744" y="1753"/>
                  </a:lnTo>
                  <a:cubicBezTo>
                    <a:pt x="7747" y="1758"/>
                    <a:pt x="7727" y="1770"/>
                    <a:pt x="7648" y="1777"/>
                  </a:cubicBezTo>
                  <a:lnTo>
                    <a:pt x="7648" y="1777"/>
                  </a:lnTo>
                  <a:cubicBezTo>
                    <a:pt x="7596" y="1773"/>
                    <a:pt x="7560" y="1771"/>
                    <a:pt x="7535" y="1771"/>
                  </a:cubicBezTo>
                  <a:cubicBezTo>
                    <a:pt x="7461" y="1771"/>
                    <a:pt x="7488" y="1787"/>
                    <a:pt x="7475" y="1787"/>
                  </a:cubicBezTo>
                  <a:cubicBezTo>
                    <a:pt x="7470" y="1787"/>
                    <a:pt x="7459" y="1784"/>
                    <a:pt x="7434" y="1778"/>
                  </a:cubicBezTo>
                  <a:lnTo>
                    <a:pt x="7375" y="1778"/>
                  </a:lnTo>
                  <a:cubicBezTo>
                    <a:pt x="7369" y="1780"/>
                    <a:pt x="7364" y="1781"/>
                    <a:pt x="7360" y="1783"/>
                  </a:cubicBezTo>
                  <a:cubicBezTo>
                    <a:pt x="7470" y="1787"/>
                    <a:pt x="7476" y="1796"/>
                    <a:pt x="7451" y="1804"/>
                  </a:cubicBezTo>
                  <a:lnTo>
                    <a:pt x="7451" y="1804"/>
                  </a:lnTo>
                  <a:lnTo>
                    <a:pt x="7556" y="1791"/>
                  </a:lnTo>
                  <a:lnTo>
                    <a:pt x="7556" y="1791"/>
                  </a:lnTo>
                  <a:lnTo>
                    <a:pt x="7635" y="1813"/>
                  </a:lnTo>
                  <a:cubicBezTo>
                    <a:pt x="7640" y="1813"/>
                    <a:pt x="7645" y="1813"/>
                    <a:pt x="7650" y="1813"/>
                  </a:cubicBezTo>
                  <a:cubicBezTo>
                    <a:pt x="7721" y="1813"/>
                    <a:pt x="7774" y="1802"/>
                    <a:pt x="7820" y="1802"/>
                  </a:cubicBezTo>
                  <a:cubicBezTo>
                    <a:pt x="7835" y="1802"/>
                    <a:pt x="7849" y="1803"/>
                    <a:pt x="7862" y="1806"/>
                  </a:cubicBezTo>
                  <a:cubicBezTo>
                    <a:pt x="8015" y="1825"/>
                    <a:pt x="7640" y="1841"/>
                    <a:pt x="8013" y="1845"/>
                  </a:cubicBezTo>
                  <a:cubicBezTo>
                    <a:pt x="8401" y="1845"/>
                    <a:pt x="8391" y="1811"/>
                    <a:pt x="8638" y="1811"/>
                  </a:cubicBezTo>
                  <a:cubicBezTo>
                    <a:pt x="8645" y="1811"/>
                    <a:pt x="8653" y="1811"/>
                    <a:pt x="8661" y="1811"/>
                  </a:cubicBezTo>
                  <a:cubicBezTo>
                    <a:pt x="8623" y="1806"/>
                    <a:pt x="8585" y="1805"/>
                    <a:pt x="8547" y="1805"/>
                  </a:cubicBezTo>
                  <a:cubicBezTo>
                    <a:pt x="8525" y="1805"/>
                    <a:pt x="8503" y="1805"/>
                    <a:pt x="8481" y="1806"/>
                  </a:cubicBezTo>
                  <a:cubicBezTo>
                    <a:pt x="8569" y="1795"/>
                    <a:pt x="8414" y="1788"/>
                    <a:pt x="8562" y="1776"/>
                  </a:cubicBezTo>
                  <a:lnTo>
                    <a:pt x="8562" y="1776"/>
                  </a:lnTo>
                  <a:cubicBezTo>
                    <a:pt x="8611" y="1788"/>
                    <a:pt x="8726" y="1792"/>
                    <a:pt x="8856" y="1792"/>
                  </a:cubicBezTo>
                  <a:cubicBezTo>
                    <a:pt x="8953" y="1792"/>
                    <a:pt x="9059" y="1790"/>
                    <a:pt x="9153" y="1788"/>
                  </a:cubicBezTo>
                  <a:lnTo>
                    <a:pt x="9153" y="1788"/>
                  </a:lnTo>
                  <a:cubicBezTo>
                    <a:pt x="9095" y="1799"/>
                    <a:pt x="9236" y="1808"/>
                    <a:pt x="9166" y="1818"/>
                  </a:cubicBezTo>
                  <a:cubicBezTo>
                    <a:pt x="9254" y="1815"/>
                    <a:pt x="9342" y="1808"/>
                    <a:pt x="9428" y="1797"/>
                  </a:cubicBezTo>
                  <a:cubicBezTo>
                    <a:pt x="8981" y="1788"/>
                    <a:pt x="9859" y="1771"/>
                    <a:pt x="9512" y="1755"/>
                  </a:cubicBezTo>
                  <a:cubicBezTo>
                    <a:pt x="9549" y="1755"/>
                    <a:pt x="9584" y="1754"/>
                    <a:pt x="9616" y="1754"/>
                  </a:cubicBezTo>
                  <a:cubicBezTo>
                    <a:pt x="9875" y="1754"/>
                    <a:pt x="9950" y="1770"/>
                    <a:pt x="10142" y="1776"/>
                  </a:cubicBezTo>
                  <a:cubicBezTo>
                    <a:pt x="10128" y="1783"/>
                    <a:pt x="9743" y="1797"/>
                    <a:pt x="10051" y="1799"/>
                  </a:cubicBezTo>
                  <a:cubicBezTo>
                    <a:pt x="10406" y="1771"/>
                    <a:pt x="9986" y="1771"/>
                    <a:pt x="10262" y="1739"/>
                  </a:cubicBezTo>
                  <a:lnTo>
                    <a:pt x="10040" y="1734"/>
                  </a:lnTo>
                  <a:cubicBezTo>
                    <a:pt x="10022" y="1719"/>
                    <a:pt x="10158" y="1718"/>
                    <a:pt x="10284" y="1718"/>
                  </a:cubicBezTo>
                  <a:cubicBezTo>
                    <a:pt x="10313" y="1718"/>
                    <a:pt x="10342" y="1718"/>
                    <a:pt x="10367" y="1718"/>
                  </a:cubicBezTo>
                  <a:cubicBezTo>
                    <a:pt x="10422" y="1718"/>
                    <a:pt x="10466" y="1718"/>
                    <a:pt x="10482" y="1716"/>
                  </a:cubicBezTo>
                  <a:lnTo>
                    <a:pt x="10482" y="1716"/>
                  </a:lnTo>
                  <a:cubicBezTo>
                    <a:pt x="10619" y="1720"/>
                    <a:pt x="10290" y="1725"/>
                    <a:pt x="10424" y="1741"/>
                  </a:cubicBezTo>
                  <a:cubicBezTo>
                    <a:pt x="10437" y="1741"/>
                    <a:pt x="10449" y="1741"/>
                    <a:pt x="10460" y="1741"/>
                  </a:cubicBezTo>
                  <a:cubicBezTo>
                    <a:pt x="10603" y="1741"/>
                    <a:pt x="10694" y="1732"/>
                    <a:pt x="10786" y="1732"/>
                  </a:cubicBezTo>
                  <a:cubicBezTo>
                    <a:pt x="10811" y="1732"/>
                    <a:pt x="10836" y="1732"/>
                    <a:pt x="10862" y="1734"/>
                  </a:cubicBezTo>
                  <a:cubicBezTo>
                    <a:pt x="10737" y="1753"/>
                    <a:pt x="10816" y="1746"/>
                    <a:pt x="10672" y="1764"/>
                  </a:cubicBezTo>
                  <a:cubicBezTo>
                    <a:pt x="10736" y="1763"/>
                    <a:pt x="10782" y="1763"/>
                    <a:pt x="10816" y="1763"/>
                  </a:cubicBezTo>
                  <a:cubicBezTo>
                    <a:pt x="11035" y="1763"/>
                    <a:pt x="10695" y="1786"/>
                    <a:pt x="11015" y="1790"/>
                  </a:cubicBezTo>
                  <a:cubicBezTo>
                    <a:pt x="11131" y="1785"/>
                    <a:pt x="11057" y="1771"/>
                    <a:pt x="11247" y="1771"/>
                  </a:cubicBezTo>
                  <a:cubicBezTo>
                    <a:pt x="11164" y="1758"/>
                    <a:pt x="11150" y="1750"/>
                    <a:pt x="11024" y="1750"/>
                  </a:cubicBezTo>
                  <a:cubicBezTo>
                    <a:pt x="10980" y="1750"/>
                    <a:pt x="10923" y="1751"/>
                    <a:pt x="10846" y="1753"/>
                  </a:cubicBezTo>
                  <a:cubicBezTo>
                    <a:pt x="10887" y="1740"/>
                    <a:pt x="10958" y="1737"/>
                    <a:pt x="11042" y="1737"/>
                  </a:cubicBezTo>
                  <a:cubicBezTo>
                    <a:pt x="11103" y="1737"/>
                    <a:pt x="11171" y="1739"/>
                    <a:pt x="11240" y="1739"/>
                  </a:cubicBezTo>
                  <a:cubicBezTo>
                    <a:pt x="11315" y="1739"/>
                    <a:pt x="11390" y="1737"/>
                    <a:pt x="11457" y="1730"/>
                  </a:cubicBezTo>
                  <a:lnTo>
                    <a:pt x="11457" y="1730"/>
                  </a:lnTo>
                  <a:cubicBezTo>
                    <a:pt x="11430" y="1730"/>
                    <a:pt x="11410" y="1730"/>
                    <a:pt x="11396" y="1730"/>
                  </a:cubicBezTo>
                  <a:cubicBezTo>
                    <a:pt x="11358" y="1730"/>
                    <a:pt x="11352" y="1729"/>
                    <a:pt x="11338" y="1729"/>
                  </a:cubicBezTo>
                  <a:cubicBezTo>
                    <a:pt x="11324" y="1729"/>
                    <a:pt x="11300" y="1730"/>
                    <a:pt x="11221" y="1734"/>
                  </a:cubicBezTo>
                  <a:cubicBezTo>
                    <a:pt x="11193" y="1709"/>
                    <a:pt x="11126" y="1707"/>
                    <a:pt x="11293" y="1683"/>
                  </a:cubicBezTo>
                  <a:lnTo>
                    <a:pt x="11293" y="1683"/>
                  </a:lnTo>
                  <a:cubicBezTo>
                    <a:pt x="11104" y="1692"/>
                    <a:pt x="11017" y="1718"/>
                    <a:pt x="10760" y="1718"/>
                  </a:cubicBezTo>
                  <a:cubicBezTo>
                    <a:pt x="10750" y="1718"/>
                    <a:pt x="10739" y="1718"/>
                    <a:pt x="10728" y="1718"/>
                  </a:cubicBezTo>
                  <a:cubicBezTo>
                    <a:pt x="10649" y="1695"/>
                    <a:pt x="11075" y="1693"/>
                    <a:pt x="11078" y="1660"/>
                  </a:cubicBezTo>
                  <a:cubicBezTo>
                    <a:pt x="11148" y="1652"/>
                    <a:pt x="11269" y="1649"/>
                    <a:pt x="11391" y="1649"/>
                  </a:cubicBezTo>
                  <a:cubicBezTo>
                    <a:pt x="11514" y="1649"/>
                    <a:pt x="11638" y="1652"/>
                    <a:pt x="11717" y="1656"/>
                  </a:cubicBezTo>
                  <a:cubicBezTo>
                    <a:pt x="11990" y="1630"/>
                    <a:pt x="12328" y="1623"/>
                    <a:pt x="12537" y="1588"/>
                  </a:cubicBezTo>
                  <a:cubicBezTo>
                    <a:pt x="12549" y="1589"/>
                    <a:pt x="12561" y="1589"/>
                    <a:pt x="12575" y="1589"/>
                  </a:cubicBezTo>
                  <a:cubicBezTo>
                    <a:pt x="12794" y="1589"/>
                    <a:pt x="13252" y="1556"/>
                    <a:pt x="13605" y="1554"/>
                  </a:cubicBezTo>
                  <a:cubicBezTo>
                    <a:pt x="13661" y="1567"/>
                    <a:pt x="14044" y="1552"/>
                    <a:pt x="13850" y="1571"/>
                  </a:cubicBezTo>
                  <a:lnTo>
                    <a:pt x="13850" y="1571"/>
                  </a:lnTo>
                  <a:cubicBezTo>
                    <a:pt x="13921" y="1565"/>
                    <a:pt x="14169" y="1555"/>
                    <a:pt x="14096" y="1544"/>
                  </a:cubicBezTo>
                  <a:lnTo>
                    <a:pt x="14096" y="1544"/>
                  </a:lnTo>
                  <a:cubicBezTo>
                    <a:pt x="14050" y="1549"/>
                    <a:pt x="14005" y="1551"/>
                    <a:pt x="13961" y="1551"/>
                  </a:cubicBezTo>
                  <a:lnTo>
                    <a:pt x="14019" y="1530"/>
                  </a:lnTo>
                  <a:cubicBezTo>
                    <a:pt x="14027" y="1531"/>
                    <a:pt x="14034" y="1531"/>
                    <a:pt x="14041" y="1531"/>
                  </a:cubicBezTo>
                  <a:cubicBezTo>
                    <a:pt x="14202" y="1531"/>
                    <a:pt x="14378" y="1509"/>
                    <a:pt x="14535" y="1509"/>
                  </a:cubicBezTo>
                  <a:cubicBezTo>
                    <a:pt x="14548" y="1509"/>
                    <a:pt x="14562" y="1509"/>
                    <a:pt x="14575" y="1510"/>
                  </a:cubicBezTo>
                  <a:cubicBezTo>
                    <a:pt x="14633" y="1524"/>
                    <a:pt x="14251" y="1528"/>
                    <a:pt x="14367" y="1542"/>
                  </a:cubicBezTo>
                  <a:cubicBezTo>
                    <a:pt x="14523" y="1514"/>
                    <a:pt x="15125" y="1484"/>
                    <a:pt x="15380" y="1484"/>
                  </a:cubicBezTo>
                  <a:cubicBezTo>
                    <a:pt x="15398" y="1484"/>
                    <a:pt x="15414" y="1484"/>
                    <a:pt x="15428" y="1484"/>
                  </a:cubicBezTo>
                  <a:cubicBezTo>
                    <a:pt x="15571" y="1484"/>
                    <a:pt x="15590" y="1505"/>
                    <a:pt x="15650" y="1505"/>
                  </a:cubicBezTo>
                  <a:lnTo>
                    <a:pt x="15893" y="1496"/>
                  </a:lnTo>
                  <a:cubicBezTo>
                    <a:pt x="15919" y="1505"/>
                    <a:pt x="15947" y="1512"/>
                    <a:pt x="15972" y="1519"/>
                  </a:cubicBezTo>
                  <a:cubicBezTo>
                    <a:pt x="16065" y="1517"/>
                    <a:pt x="16155" y="1512"/>
                    <a:pt x="16248" y="1503"/>
                  </a:cubicBezTo>
                  <a:lnTo>
                    <a:pt x="16248" y="1503"/>
                  </a:lnTo>
                  <a:cubicBezTo>
                    <a:pt x="16567" y="1505"/>
                    <a:pt x="16396" y="1528"/>
                    <a:pt x="16234" y="1549"/>
                  </a:cubicBezTo>
                  <a:lnTo>
                    <a:pt x="16056" y="1549"/>
                  </a:lnTo>
                  <a:cubicBezTo>
                    <a:pt x="15924" y="1563"/>
                    <a:pt x="15736" y="1565"/>
                    <a:pt x="15847" y="1581"/>
                  </a:cubicBezTo>
                  <a:cubicBezTo>
                    <a:pt x="15889" y="1581"/>
                    <a:pt x="15928" y="1574"/>
                    <a:pt x="15968" y="1563"/>
                  </a:cubicBezTo>
                  <a:lnTo>
                    <a:pt x="16072" y="1570"/>
                  </a:lnTo>
                  <a:cubicBezTo>
                    <a:pt x="16178" y="1558"/>
                    <a:pt x="16473" y="1542"/>
                    <a:pt x="16440" y="1528"/>
                  </a:cubicBezTo>
                  <a:lnTo>
                    <a:pt x="16440" y="1528"/>
                  </a:lnTo>
                  <a:cubicBezTo>
                    <a:pt x="16460" y="1529"/>
                    <a:pt x="16480" y="1529"/>
                    <a:pt x="16500" y="1529"/>
                  </a:cubicBezTo>
                  <a:cubicBezTo>
                    <a:pt x="16672" y="1529"/>
                    <a:pt x="16857" y="1515"/>
                    <a:pt x="17015" y="1515"/>
                  </a:cubicBezTo>
                  <a:cubicBezTo>
                    <a:pt x="17042" y="1515"/>
                    <a:pt x="17068" y="1516"/>
                    <a:pt x="17093" y="1517"/>
                  </a:cubicBezTo>
                  <a:cubicBezTo>
                    <a:pt x="16961" y="1510"/>
                    <a:pt x="17128" y="1498"/>
                    <a:pt x="17089" y="1486"/>
                  </a:cubicBezTo>
                  <a:lnTo>
                    <a:pt x="17089" y="1486"/>
                  </a:lnTo>
                  <a:lnTo>
                    <a:pt x="16859" y="1491"/>
                  </a:lnTo>
                  <a:cubicBezTo>
                    <a:pt x="17025" y="1481"/>
                    <a:pt x="17258" y="1463"/>
                    <a:pt x="17429" y="1463"/>
                  </a:cubicBezTo>
                  <a:cubicBezTo>
                    <a:pt x="17448" y="1463"/>
                    <a:pt x="17466" y="1463"/>
                    <a:pt x="17482" y="1463"/>
                  </a:cubicBezTo>
                  <a:cubicBezTo>
                    <a:pt x="17462" y="1475"/>
                    <a:pt x="17453" y="1477"/>
                    <a:pt x="17540" y="1484"/>
                  </a:cubicBezTo>
                  <a:lnTo>
                    <a:pt x="17540" y="1484"/>
                  </a:lnTo>
                  <a:cubicBezTo>
                    <a:pt x="17424" y="1475"/>
                    <a:pt x="17860" y="1454"/>
                    <a:pt x="17594" y="1447"/>
                  </a:cubicBezTo>
                  <a:lnTo>
                    <a:pt x="17594" y="1447"/>
                  </a:lnTo>
                  <a:cubicBezTo>
                    <a:pt x="17496" y="1456"/>
                    <a:pt x="17404" y="1461"/>
                    <a:pt x="17276" y="1466"/>
                  </a:cubicBezTo>
                  <a:cubicBezTo>
                    <a:pt x="17191" y="1447"/>
                    <a:pt x="17392" y="1435"/>
                    <a:pt x="17503" y="1422"/>
                  </a:cubicBezTo>
                  <a:cubicBezTo>
                    <a:pt x="17645" y="1412"/>
                    <a:pt x="17920" y="1396"/>
                    <a:pt x="18113" y="1382"/>
                  </a:cubicBezTo>
                  <a:cubicBezTo>
                    <a:pt x="18193" y="1382"/>
                    <a:pt x="18236" y="1391"/>
                    <a:pt x="18316" y="1391"/>
                  </a:cubicBezTo>
                  <a:cubicBezTo>
                    <a:pt x="18357" y="1391"/>
                    <a:pt x="18406" y="1389"/>
                    <a:pt x="18474" y="1382"/>
                  </a:cubicBezTo>
                  <a:cubicBezTo>
                    <a:pt x="18212" y="1373"/>
                    <a:pt x="18719" y="1338"/>
                    <a:pt x="18787" y="1315"/>
                  </a:cubicBezTo>
                  <a:cubicBezTo>
                    <a:pt x="18957" y="1315"/>
                    <a:pt x="19072" y="1292"/>
                    <a:pt x="19204" y="1292"/>
                  </a:cubicBezTo>
                  <a:cubicBezTo>
                    <a:pt x="19224" y="1292"/>
                    <a:pt x="19245" y="1293"/>
                    <a:pt x="19266" y="1294"/>
                  </a:cubicBezTo>
                  <a:cubicBezTo>
                    <a:pt x="19185" y="1306"/>
                    <a:pt x="18882" y="1317"/>
                    <a:pt x="18805" y="1336"/>
                  </a:cubicBezTo>
                  <a:cubicBezTo>
                    <a:pt x="18794" y="1352"/>
                    <a:pt x="18872" y="1373"/>
                    <a:pt x="18574" y="1391"/>
                  </a:cubicBezTo>
                  <a:cubicBezTo>
                    <a:pt x="18935" y="1385"/>
                    <a:pt x="18784" y="1371"/>
                    <a:pt x="18949" y="1359"/>
                  </a:cubicBezTo>
                  <a:lnTo>
                    <a:pt x="18949" y="1359"/>
                  </a:lnTo>
                  <a:lnTo>
                    <a:pt x="18826" y="1366"/>
                  </a:lnTo>
                  <a:cubicBezTo>
                    <a:pt x="18882" y="1357"/>
                    <a:pt x="18775" y="1350"/>
                    <a:pt x="18884" y="1345"/>
                  </a:cubicBezTo>
                  <a:cubicBezTo>
                    <a:pt x="19011" y="1342"/>
                    <a:pt x="19106" y="1340"/>
                    <a:pt x="19186" y="1340"/>
                  </a:cubicBezTo>
                  <a:cubicBezTo>
                    <a:pt x="19371" y="1340"/>
                    <a:pt x="19468" y="1348"/>
                    <a:pt x="19669" y="1354"/>
                  </a:cubicBezTo>
                  <a:cubicBezTo>
                    <a:pt x="19604" y="1345"/>
                    <a:pt x="19736" y="1331"/>
                    <a:pt x="19804" y="1327"/>
                  </a:cubicBezTo>
                  <a:lnTo>
                    <a:pt x="19804" y="1327"/>
                  </a:lnTo>
                  <a:cubicBezTo>
                    <a:pt x="20079" y="1329"/>
                    <a:pt x="19801" y="1359"/>
                    <a:pt x="19970" y="1373"/>
                  </a:cubicBezTo>
                  <a:cubicBezTo>
                    <a:pt x="20065" y="1357"/>
                    <a:pt x="20253" y="1352"/>
                    <a:pt x="20190" y="1345"/>
                  </a:cubicBezTo>
                  <a:cubicBezTo>
                    <a:pt x="20217" y="1344"/>
                    <a:pt x="20233" y="1344"/>
                    <a:pt x="20244" y="1344"/>
                  </a:cubicBezTo>
                  <a:cubicBezTo>
                    <a:pt x="20279" y="1344"/>
                    <a:pt x="20260" y="1348"/>
                    <a:pt x="20320" y="1350"/>
                  </a:cubicBezTo>
                  <a:cubicBezTo>
                    <a:pt x="20420" y="1329"/>
                    <a:pt x="20522" y="1317"/>
                    <a:pt x="20624" y="1317"/>
                  </a:cubicBezTo>
                  <a:cubicBezTo>
                    <a:pt x="20610" y="1324"/>
                    <a:pt x="20589" y="1334"/>
                    <a:pt x="20443" y="1338"/>
                  </a:cubicBezTo>
                  <a:cubicBezTo>
                    <a:pt x="20452" y="1338"/>
                    <a:pt x="20461" y="1338"/>
                    <a:pt x="20470" y="1338"/>
                  </a:cubicBezTo>
                  <a:cubicBezTo>
                    <a:pt x="20614" y="1338"/>
                    <a:pt x="20664" y="1355"/>
                    <a:pt x="20598" y="1371"/>
                  </a:cubicBezTo>
                  <a:lnTo>
                    <a:pt x="20332" y="1373"/>
                  </a:lnTo>
                  <a:cubicBezTo>
                    <a:pt x="20293" y="1380"/>
                    <a:pt x="20306" y="1382"/>
                    <a:pt x="20341" y="1382"/>
                  </a:cubicBezTo>
                  <a:cubicBezTo>
                    <a:pt x="20383" y="1382"/>
                    <a:pt x="20459" y="1379"/>
                    <a:pt x="20511" y="1379"/>
                  </a:cubicBezTo>
                  <a:cubicBezTo>
                    <a:pt x="20547" y="1379"/>
                    <a:pt x="20573" y="1380"/>
                    <a:pt x="20570" y="1385"/>
                  </a:cubicBezTo>
                  <a:cubicBezTo>
                    <a:pt x="20454" y="1394"/>
                    <a:pt x="20364" y="1387"/>
                    <a:pt x="20290" y="1396"/>
                  </a:cubicBezTo>
                  <a:cubicBezTo>
                    <a:pt x="20304" y="1398"/>
                    <a:pt x="20323" y="1399"/>
                    <a:pt x="20345" y="1399"/>
                  </a:cubicBezTo>
                  <a:cubicBezTo>
                    <a:pt x="20445" y="1399"/>
                    <a:pt x="20618" y="1381"/>
                    <a:pt x="20728" y="1375"/>
                  </a:cubicBezTo>
                  <a:cubicBezTo>
                    <a:pt x="20765" y="1374"/>
                    <a:pt x="20794" y="1373"/>
                    <a:pt x="20816" y="1373"/>
                  </a:cubicBezTo>
                  <a:cubicBezTo>
                    <a:pt x="20916" y="1373"/>
                    <a:pt x="20865" y="1388"/>
                    <a:pt x="20867" y="1394"/>
                  </a:cubicBezTo>
                  <a:cubicBezTo>
                    <a:pt x="21226" y="1352"/>
                    <a:pt x="20450" y="1385"/>
                    <a:pt x="20783" y="1345"/>
                  </a:cubicBezTo>
                  <a:cubicBezTo>
                    <a:pt x="20911" y="1322"/>
                    <a:pt x="21233" y="1310"/>
                    <a:pt x="21458" y="1294"/>
                  </a:cubicBezTo>
                  <a:cubicBezTo>
                    <a:pt x="21263" y="1283"/>
                    <a:pt x="21478" y="1264"/>
                    <a:pt x="21710" y="1248"/>
                  </a:cubicBezTo>
                  <a:lnTo>
                    <a:pt x="21710" y="1248"/>
                  </a:lnTo>
                  <a:cubicBezTo>
                    <a:pt x="21660" y="1250"/>
                    <a:pt x="21625" y="1250"/>
                    <a:pt x="21598" y="1250"/>
                  </a:cubicBezTo>
                  <a:cubicBezTo>
                    <a:pt x="21519" y="1250"/>
                    <a:pt x="21525" y="1244"/>
                    <a:pt x="21481" y="1244"/>
                  </a:cubicBezTo>
                  <a:cubicBezTo>
                    <a:pt x="21450" y="1244"/>
                    <a:pt x="21397" y="1247"/>
                    <a:pt x="21277" y="1257"/>
                  </a:cubicBezTo>
                  <a:lnTo>
                    <a:pt x="21268" y="1241"/>
                  </a:lnTo>
                  <a:cubicBezTo>
                    <a:pt x="21420" y="1234"/>
                    <a:pt x="21601" y="1232"/>
                    <a:pt x="21752" y="1225"/>
                  </a:cubicBezTo>
                  <a:lnTo>
                    <a:pt x="21752" y="1225"/>
                  </a:lnTo>
                  <a:cubicBezTo>
                    <a:pt x="21722" y="1232"/>
                    <a:pt x="21756" y="1234"/>
                    <a:pt x="21708" y="1239"/>
                  </a:cubicBezTo>
                  <a:lnTo>
                    <a:pt x="22159" y="1211"/>
                  </a:lnTo>
                  <a:lnTo>
                    <a:pt x="22159" y="1211"/>
                  </a:lnTo>
                  <a:lnTo>
                    <a:pt x="22113" y="1222"/>
                  </a:lnTo>
                  <a:cubicBezTo>
                    <a:pt x="22254" y="1218"/>
                    <a:pt x="22410" y="1213"/>
                    <a:pt x="22551" y="1211"/>
                  </a:cubicBezTo>
                  <a:cubicBezTo>
                    <a:pt x="22692" y="1206"/>
                    <a:pt x="22820" y="1202"/>
                    <a:pt x="22903" y="1192"/>
                  </a:cubicBezTo>
                  <a:lnTo>
                    <a:pt x="22903" y="1192"/>
                  </a:lnTo>
                  <a:cubicBezTo>
                    <a:pt x="22865" y="1195"/>
                    <a:pt x="22829" y="1196"/>
                    <a:pt x="22800" y="1196"/>
                  </a:cubicBezTo>
                  <a:cubicBezTo>
                    <a:pt x="22723" y="1196"/>
                    <a:pt x="22690" y="1188"/>
                    <a:pt x="22792" y="1178"/>
                  </a:cubicBezTo>
                  <a:cubicBezTo>
                    <a:pt x="22873" y="1167"/>
                    <a:pt x="23021" y="1153"/>
                    <a:pt x="23146" y="1146"/>
                  </a:cubicBezTo>
                  <a:cubicBezTo>
                    <a:pt x="23168" y="1151"/>
                    <a:pt x="23232" y="1152"/>
                    <a:pt x="23299" y="1152"/>
                  </a:cubicBezTo>
                  <a:cubicBezTo>
                    <a:pt x="23337" y="1152"/>
                    <a:pt x="23376" y="1152"/>
                    <a:pt x="23409" y="1152"/>
                  </a:cubicBezTo>
                  <a:cubicBezTo>
                    <a:pt x="23499" y="1152"/>
                    <a:pt x="23543" y="1154"/>
                    <a:pt x="23392" y="1171"/>
                  </a:cubicBezTo>
                  <a:cubicBezTo>
                    <a:pt x="23783" y="1141"/>
                    <a:pt x="23640" y="1146"/>
                    <a:pt x="24013" y="1113"/>
                  </a:cubicBezTo>
                  <a:lnTo>
                    <a:pt x="24013" y="1113"/>
                  </a:lnTo>
                  <a:lnTo>
                    <a:pt x="23762" y="1132"/>
                  </a:lnTo>
                  <a:cubicBezTo>
                    <a:pt x="23731" y="1119"/>
                    <a:pt x="23923" y="1086"/>
                    <a:pt x="23719" y="1086"/>
                  </a:cubicBezTo>
                  <a:cubicBezTo>
                    <a:pt x="23712" y="1086"/>
                    <a:pt x="23705" y="1086"/>
                    <a:pt x="23698" y="1086"/>
                  </a:cubicBezTo>
                  <a:cubicBezTo>
                    <a:pt x="23978" y="1060"/>
                    <a:pt x="23797" y="1044"/>
                    <a:pt x="24175" y="1021"/>
                  </a:cubicBezTo>
                  <a:cubicBezTo>
                    <a:pt x="24328" y="1021"/>
                    <a:pt x="24131" y="1053"/>
                    <a:pt x="23918" y="1069"/>
                  </a:cubicBezTo>
                  <a:cubicBezTo>
                    <a:pt x="24024" y="1069"/>
                    <a:pt x="24128" y="1063"/>
                    <a:pt x="24233" y="1051"/>
                  </a:cubicBezTo>
                  <a:lnTo>
                    <a:pt x="24233" y="1051"/>
                  </a:lnTo>
                  <a:cubicBezTo>
                    <a:pt x="24314" y="1060"/>
                    <a:pt x="24033" y="1083"/>
                    <a:pt x="24043" y="1088"/>
                  </a:cubicBezTo>
                  <a:cubicBezTo>
                    <a:pt x="24237" y="1079"/>
                    <a:pt x="24040" y="1081"/>
                    <a:pt x="24223" y="1067"/>
                  </a:cubicBezTo>
                  <a:cubicBezTo>
                    <a:pt x="24314" y="1057"/>
                    <a:pt x="24370" y="1054"/>
                    <a:pt x="24411" y="1054"/>
                  </a:cubicBezTo>
                  <a:cubicBezTo>
                    <a:pt x="24480" y="1054"/>
                    <a:pt x="24504" y="1063"/>
                    <a:pt x="24582" y="1063"/>
                  </a:cubicBezTo>
                  <a:cubicBezTo>
                    <a:pt x="24618" y="1063"/>
                    <a:pt x="24666" y="1061"/>
                    <a:pt x="24735" y="1056"/>
                  </a:cubicBezTo>
                  <a:lnTo>
                    <a:pt x="24735" y="1056"/>
                  </a:lnTo>
                  <a:cubicBezTo>
                    <a:pt x="24709" y="1057"/>
                    <a:pt x="24675" y="1058"/>
                    <a:pt x="24648" y="1058"/>
                  </a:cubicBezTo>
                  <a:cubicBezTo>
                    <a:pt x="24605" y="1058"/>
                    <a:pt x="24579" y="1056"/>
                    <a:pt x="24629" y="1049"/>
                  </a:cubicBezTo>
                  <a:cubicBezTo>
                    <a:pt x="25043" y="1028"/>
                    <a:pt x="24858" y="1021"/>
                    <a:pt x="25157" y="998"/>
                  </a:cubicBezTo>
                  <a:cubicBezTo>
                    <a:pt x="25300" y="1007"/>
                    <a:pt x="25272" y="1028"/>
                    <a:pt x="25417" y="1028"/>
                  </a:cubicBezTo>
                  <a:cubicBezTo>
                    <a:pt x="25446" y="1028"/>
                    <a:pt x="25482" y="1027"/>
                    <a:pt x="25528" y="1025"/>
                  </a:cubicBezTo>
                  <a:lnTo>
                    <a:pt x="25528" y="1025"/>
                  </a:lnTo>
                  <a:lnTo>
                    <a:pt x="25375" y="1035"/>
                  </a:lnTo>
                  <a:cubicBezTo>
                    <a:pt x="25415" y="1036"/>
                    <a:pt x="25455" y="1037"/>
                    <a:pt x="25495" y="1037"/>
                  </a:cubicBezTo>
                  <a:cubicBezTo>
                    <a:pt x="25567" y="1037"/>
                    <a:pt x="25640" y="1035"/>
                    <a:pt x="25713" y="1030"/>
                  </a:cubicBezTo>
                  <a:cubicBezTo>
                    <a:pt x="26276" y="979"/>
                    <a:pt x="26739" y="919"/>
                    <a:pt x="27320" y="866"/>
                  </a:cubicBezTo>
                  <a:lnTo>
                    <a:pt x="27320" y="866"/>
                  </a:lnTo>
                  <a:lnTo>
                    <a:pt x="27112" y="884"/>
                  </a:lnTo>
                  <a:cubicBezTo>
                    <a:pt x="27042" y="882"/>
                    <a:pt x="27286" y="863"/>
                    <a:pt x="27281" y="856"/>
                  </a:cubicBezTo>
                  <a:lnTo>
                    <a:pt x="27281" y="856"/>
                  </a:lnTo>
                  <a:lnTo>
                    <a:pt x="27413" y="859"/>
                  </a:lnTo>
                  <a:cubicBezTo>
                    <a:pt x="27427" y="851"/>
                    <a:pt x="27383" y="850"/>
                    <a:pt x="27329" y="850"/>
                  </a:cubicBezTo>
                  <a:cubicBezTo>
                    <a:pt x="27307" y="850"/>
                    <a:pt x="27282" y="850"/>
                    <a:pt x="27260" y="850"/>
                  </a:cubicBezTo>
                  <a:cubicBezTo>
                    <a:pt x="27204" y="850"/>
                    <a:pt x="27163" y="849"/>
                    <a:pt x="27195" y="840"/>
                  </a:cubicBezTo>
                  <a:cubicBezTo>
                    <a:pt x="27223" y="840"/>
                    <a:pt x="27251" y="840"/>
                    <a:pt x="27281" y="836"/>
                  </a:cubicBezTo>
                  <a:lnTo>
                    <a:pt x="27281" y="836"/>
                  </a:lnTo>
                  <a:lnTo>
                    <a:pt x="27161" y="838"/>
                  </a:lnTo>
                  <a:cubicBezTo>
                    <a:pt x="27394" y="828"/>
                    <a:pt x="27584" y="796"/>
                    <a:pt x="27764" y="796"/>
                  </a:cubicBezTo>
                  <a:cubicBezTo>
                    <a:pt x="27793" y="796"/>
                    <a:pt x="27822" y="797"/>
                    <a:pt x="27851" y="798"/>
                  </a:cubicBezTo>
                  <a:cubicBezTo>
                    <a:pt x="27347" y="832"/>
                    <a:pt x="27732" y="848"/>
                    <a:pt x="27322" y="885"/>
                  </a:cubicBezTo>
                  <a:lnTo>
                    <a:pt x="27322" y="885"/>
                  </a:lnTo>
                  <a:cubicBezTo>
                    <a:pt x="27348" y="883"/>
                    <a:pt x="27366" y="883"/>
                    <a:pt x="27377" y="883"/>
                  </a:cubicBezTo>
                  <a:cubicBezTo>
                    <a:pt x="27435" y="883"/>
                    <a:pt x="27311" y="906"/>
                    <a:pt x="27334" y="910"/>
                  </a:cubicBezTo>
                  <a:cubicBezTo>
                    <a:pt x="27478" y="905"/>
                    <a:pt x="27404" y="893"/>
                    <a:pt x="27566" y="889"/>
                  </a:cubicBezTo>
                  <a:lnTo>
                    <a:pt x="27566" y="889"/>
                  </a:lnTo>
                  <a:cubicBezTo>
                    <a:pt x="27564" y="900"/>
                    <a:pt x="27237" y="931"/>
                    <a:pt x="27357" y="931"/>
                  </a:cubicBezTo>
                  <a:cubicBezTo>
                    <a:pt x="27361" y="931"/>
                    <a:pt x="27366" y="931"/>
                    <a:pt x="27371" y="930"/>
                  </a:cubicBezTo>
                  <a:cubicBezTo>
                    <a:pt x="27388" y="912"/>
                    <a:pt x="27531" y="907"/>
                    <a:pt x="27603" y="889"/>
                  </a:cubicBezTo>
                  <a:cubicBezTo>
                    <a:pt x="27612" y="889"/>
                    <a:pt x="27620" y="889"/>
                    <a:pt x="27627" y="889"/>
                  </a:cubicBezTo>
                  <a:cubicBezTo>
                    <a:pt x="27706" y="889"/>
                    <a:pt x="27605" y="901"/>
                    <a:pt x="27654" y="903"/>
                  </a:cubicBezTo>
                  <a:cubicBezTo>
                    <a:pt x="27719" y="898"/>
                    <a:pt x="27758" y="889"/>
                    <a:pt x="27818" y="886"/>
                  </a:cubicBezTo>
                  <a:lnTo>
                    <a:pt x="27818" y="886"/>
                  </a:lnTo>
                  <a:lnTo>
                    <a:pt x="27774" y="900"/>
                  </a:lnTo>
                  <a:cubicBezTo>
                    <a:pt x="28110" y="896"/>
                    <a:pt x="27874" y="877"/>
                    <a:pt x="28256" y="859"/>
                  </a:cubicBezTo>
                  <a:cubicBezTo>
                    <a:pt x="28259" y="853"/>
                    <a:pt x="28248" y="851"/>
                    <a:pt x="28224" y="851"/>
                  </a:cubicBezTo>
                  <a:cubicBezTo>
                    <a:pt x="28180" y="851"/>
                    <a:pt x="28094" y="859"/>
                    <a:pt x="27990" y="868"/>
                  </a:cubicBezTo>
                  <a:cubicBezTo>
                    <a:pt x="27909" y="840"/>
                    <a:pt x="28479" y="801"/>
                    <a:pt x="28446" y="768"/>
                  </a:cubicBezTo>
                  <a:cubicBezTo>
                    <a:pt x="28533" y="761"/>
                    <a:pt x="28572" y="758"/>
                    <a:pt x="28586" y="758"/>
                  </a:cubicBezTo>
                  <a:cubicBezTo>
                    <a:pt x="28625" y="758"/>
                    <a:pt x="28471" y="779"/>
                    <a:pt x="28594" y="779"/>
                  </a:cubicBezTo>
                  <a:cubicBezTo>
                    <a:pt x="28610" y="779"/>
                    <a:pt x="28632" y="778"/>
                    <a:pt x="28659" y="778"/>
                  </a:cubicBezTo>
                  <a:lnTo>
                    <a:pt x="28659" y="778"/>
                  </a:lnTo>
                  <a:cubicBezTo>
                    <a:pt x="28828" y="787"/>
                    <a:pt x="28435" y="815"/>
                    <a:pt x="28358" y="836"/>
                  </a:cubicBezTo>
                  <a:lnTo>
                    <a:pt x="28676" y="829"/>
                  </a:lnTo>
                  <a:lnTo>
                    <a:pt x="28676" y="829"/>
                  </a:lnTo>
                  <a:cubicBezTo>
                    <a:pt x="28571" y="863"/>
                    <a:pt x="28372" y="868"/>
                    <a:pt x="28319" y="896"/>
                  </a:cubicBezTo>
                  <a:cubicBezTo>
                    <a:pt x="28555" y="882"/>
                    <a:pt x="28527" y="877"/>
                    <a:pt x="28766" y="852"/>
                  </a:cubicBezTo>
                  <a:lnTo>
                    <a:pt x="28766" y="852"/>
                  </a:lnTo>
                  <a:cubicBezTo>
                    <a:pt x="28752" y="852"/>
                    <a:pt x="28739" y="852"/>
                    <a:pt x="28727" y="852"/>
                  </a:cubicBezTo>
                  <a:cubicBezTo>
                    <a:pt x="28417" y="852"/>
                    <a:pt x="28925" y="823"/>
                    <a:pt x="28710" y="810"/>
                  </a:cubicBezTo>
                  <a:cubicBezTo>
                    <a:pt x="28759" y="809"/>
                    <a:pt x="28790" y="809"/>
                    <a:pt x="28815" y="809"/>
                  </a:cubicBezTo>
                  <a:cubicBezTo>
                    <a:pt x="28831" y="809"/>
                    <a:pt x="28844" y="809"/>
                    <a:pt x="28857" y="809"/>
                  </a:cubicBezTo>
                  <a:cubicBezTo>
                    <a:pt x="28901" y="809"/>
                    <a:pt x="28947" y="808"/>
                    <a:pt x="29095" y="798"/>
                  </a:cubicBezTo>
                  <a:lnTo>
                    <a:pt x="29095" y="798"/>
                  </a:lnTo>
                  <a:cubicBezTo>
                    <a:pt x="28930" y="815"/>
                    <a:pt x="29090" y="822"/>
                    <a:pt x="28870" y="838"/>
                  </a:cubicBezTo>
                  <a:cubicBezTo>
                    <a:pt x="29222" y="812"/>
                    <a:pt x="29127" y="812"/>
                    <a:pt x="29479" y="787"/>
                  </a:cubicBezTo>
                  <a:cubicBezTo>
                    <a:pt x="29588" y="759"/>
                    <a:pt x="29120" y="785"/>
                    <a:pt x="29544" y="741"/>
                  </a:cubicBezTo>
                  <a:cubicBezTo>
                    <a:pt x="29565" y="739"/>
                    <a:pt x="29580" y="739"/>
                    <a:pt x="29591" y="739"/>
                  </a:cubicBezTo>
                  <a:cubicBezTo>
                    <a:pt x="29625" y="739"/>
                    <a:pt x="29606" y="744"/>
                    <a:pt x="29565" y="747"/>
                  </a:cubicBezTo>
                  <a:cubicBezTo>
                    <a:pt x="29869" y="734"/>
                    <a:pt x="29500" y="727"/>
                    <a:pt x="29690" y="703"/>
                  </a:cubicBezTo>
                  <a:cubicBezTo>
                    <a:pt x="29746" y="699"/>
                    <a:pt x="29786" y="697"/>
                    <a:pt x="29811" y="697"/>
                  </a:cubicBezTo>
                  <a:cubicBezTo>
                    <a:pt x="29845" y="697"/>
                    <a:pt x="29847" y="700"/>
                    <a:pt x="29815" y="706"/>
                  </a:cubicBezTo>
                  <a:cubicBezTo>
                    <a:pt x="30014" y="680"/>
                    <a:pt x="29903" y="673"/>
                    <a:pt x="30035" y="662"/>
                  </a:cubicBezTo>
                  <a:lnTo>
                    <a:pt x="29975" y="662"/>
                  </a:lnTo>
                  <a:cubicBezTo>
                    <a:pt x="30031" y="653"/>
                    <a:pt x="29873" y="634"/>
                    <a:pt x="30160" y="613"/>
                  </a:cubicBezTo>
                  <a:cubicBezTo>
                    <a:pt x="30219" y="609"/>
                    <a:pt x="30256" y="608"/>
                    <a:pt x="30279" y="608"/>
                  </a:cubicBezTo>
                  <a:cubicBezTo>
                    <a:pt x="30337" y="608"/>
                    <a:pt x="30305" y="617"/>
                    <a:pt x="30309" y="622"/>
                  </a:cubicBezTo>
                  <a:cubicBezTo>
                    <a:pt x="30441" y="606"/>
                    <a:pt x="30573" y="599"/>
                    <a:pt x="30707" y="599"/>
                  </a:cubicBezTo>
                  <a:cubicBezTo>
                    <a:pt x="30695" y="597"/>
                    <a:pt x="30707" y="592"/>
                    <a:pt x="30756" y="590"/>
                  </a:cubicBezTo>
                  <a:cubicBezTo>
                    <a:pt x="30840" y="581"/>
                    <a:pt x="30888" y="579"/>
                    <a:pt x="30916" y="579"/>
                  </a:cubicBezTo>
                  <a:cubicBezTo>
                    <a:pt x="30974" y="579"/>
                    <a:pt x="30953" y="590"/>
                    <a:pt x="30999" y="590"/>
                  </a:cubicBezTo>
                  <a:cubicBezTo>
                    <a:pt x="31005" y="590"/>
                    <a:pt x="31010" y="590"/>
                    <a:pt x="31017" y="590"/>
                  </a:cubicBezTo>
                  <a:cubicBezTo>
                    <a:pt x="31409" y="574"/>
                    <a:pt x="30967" y="558"/>
                    <a:pt x="31402" y="525"/>
                  </a:cubicBezTo>
                  <a:lnTo>
                    <a:pt x="31402" y="525"/>
                  </a:lnTo>
                  <a:lnTo>
                    <a:pt x="30895" y="555"/>
                  </a:lnTo>
                  <a:cubicBezTo>
                    <a:pt x="30911" y="546"/>
                    <a:pt x="30919" y="534"/>
                    <a:pt x="30868" y="534"/>
                  </a:cubicBezTo>
                  <a:cubicBezTo>
                    <a:pt x="30855" y="534"/>
                    <a:pt x="30838" y="535"/>
                    <a:pt x="30816" y="537"/>
                  </a:cubicBezTo>
                  <a:cubicBezTo>
                    <a:pt x="30807" y="551"/>
                    <a:pt x="30626" y="576"/>
                    <a:pt x="30457" y="585"/>
                  </a:cubicBezTo>
                  <a:cubicBezTo>
                    <a:pt x="30407" y="572"/>
                    <a:pt x="30881" y="537"/>
                    <a:pt x="30648" y="537"/>
                  </a:cubicBezTo>
                  <a:cubicBezTo>
                    <a:pt x="30640" y="537"/>
                    <a:pt x="30632" y="537"/>
                    <a:pt x="30624" y="537"/>
                  </a:cubicBezTo>
                  <a:cubicBezTo>
                    <a:pt x="30726" y="532"/>
                    <a:pt x="30867" y="518"/>
                    <a:pt x="30994" y="511"/>
                  </a:cubicBezTo>
                  <a:lnTo>
                    <a:pt x="30994" y="511"/>
                  </a:lnTo>
                  <a:cubicBezTo>
                    <a:pt x="30967" y="517"/>
                    <a:pt x="30971" y="519"/>
                    <a:pt x="30991" y="519"/>
                  </a:cubicBezTo>
                  <a:cubicBezTo>
                    <a:pt x="31038" y="519"/>
                    <a:pt x="31170" y="509"/>
                    <a:pt x="31217" y="509"/>
                  </a:cubicBezTo>
                  <a:cubicBezTo>
                    <a:pt x="31245" y="509"/>
                    <a:pt x="31245" y="512"/>
                    <a:pt x="31182" y="523"/>
                  </a:cubicBezTo>
                  <a:cubicBezTo>
                    <a:pt x="31736" y="479"/>
                    <a:pt x="31817" y="483"/>
                    <a:pt x="32324" y="432"/>
                  </a:cubicBezTo>
                  <a:lnTo>
                    <a:pt x="32324" y="432"/>
                  </a:lnTo>
                  <a:cubicBezTo>
                    <a:pt x="32115" y="476"/>
                    <a:pt x="31905" y="502"/>
                    <a:pt x="31692" y="511"/>
                  </a:cubicBezTo>
                  <a:lnTo>
                    <a:pt x="31671" y="504"/>
                  </a:lnTo>
                  <a:cubicBezTo>
                    <a:pt x="31568" y="516"/>
                    <a:pt x="31554" y="519"/>
                    <a:pt x="31581" y="519"/>
                  </a:cubicBezTo>
                  <a:cubicBezTo>
                    <a:pt x="31623" y="519"/>
                    <a:pt x="31760" y="511"/>
                    <a:pt x="31831" y="511"/>
                  </a:cubicBezTo>
                  <a:cubicBezTo>
                    <a:pt x="31864" y="511"/>
                    <a:pt x="31883" y="513"/>
                    <a:pt x="31870" y="518"/>
                  </a:cubicBezTo>
                  <a:cubicBezTo>
                    <a:pt x="32278" y="460"/>
                    <a:pt x="32776" y="463"/>
                    <a:pt x="33276" y="416"/>
                  </a:cubicBezTo>
                  <a:cubicBezTo>
                    <a:pt x="33188" y="414"/>
                    <a:pt x="33285" y="400"/>
                    <a:pt x="33304" y="388"/>
                  </a:cubicBezTo>
                  <a:lnTo>
                    <a:pt x="33304" y="388"/>
                  </a:lnTo>
                  <a:cubicBezTo>
                    <a:pt x="33105" y="407"/>
                    <a:pt x="33139" y="407"/>
                    <a:pt x="32991" y="407"/>
                  </a:cubicBezTo>
                  <a:cubicBezTo>
                    <a:pt x="33019" y="391"/>
                    <a:pt x="33139" y="388"/>
                    <a:pt x="33202" y="375"/>
                  </a:cubicBezTo>
                  <a:cubicBezTo>
                    <a:pt x="33215" y="370"/>
                    <a:pt x="33211" y="368"/>
                    <a:pt x="33198" y="368"/>
                  </a:cubicBezTo>
                  <a:cubicBezTo>
                    <a:pt x="33160" y="368"/>
                    <a:pt x="33044" y="382"/>
                    <a:pt x="32987" y="382"/>
                  </a:cubicBezTo>
                  <a:cubicBezTo>
                    <a:pt x="32983" y="382"/>
                    <a:pt x="32980" y="382"/>
                    <a:pt x="32977" y="382"/>
                  </a:cubicBezTo>
                  <a:cubicBezTo>
                    <a:pt x="33074" y="375"/>
                    <a:pt x="33169" y="358"/>
                    <a:pt x="33262" y="340"/>
                  </a:cubicBezTo>
                  <a:cubicBezTo>
                    <a:pt x="33369" y="344"/>
                    <a:pt x="33355" y="351"/>
                    <a:pt x="33436" y="358"/>
                  </a:cubicBezTo>
                  <a:cubicBezTo>
                    <a:pt x="33902" y="326"/>
                    <a:pt x="33854" y="303"/>
                    <a:pt x="34220" y="278"/>
                  </a:cubicBezTo>
                  <a:lnTo>
                    <a:pt x="34220" y="278"/>
                  </a:lnTo>
                  <a:cubicBezTo>
                    <a:pt x="34071" y="289"/>
                    <a:pt x="34243" y="286"/>
                    <a:pt x="34181" y="293"/>
                  </a:cubicBezTo>
                  <a:lnTo>
                    <a:pt x="34181" y="293"/>
                  </a:lnTo>
                  <a:lnTo>
                    <a:pt x="34233" y="289"/>
                  </a:lnTo>
                  <a:lnTo>
                    <a:pt x="34233" y="289"/>
                  </a:lnTo>
                  <a:cubicBezTo>
                    <a:pt x="33906" y="337"/>
                    <a:pt x="33343" y="379"/>
                    <a:pt x="33401" y="407"/>
                  </a:cubicBezTo>
                  <a:cubicBezTo>
                    <a:pt x="33670" y="384"/>
                    <a:pt x="33862" y="351"/>
                    <a:pt x="34189" y="324"/>
                  </a:cubicBezTo>
                  <a:lnTo>
                    <a:pt x="34189" y="324"/>
                  </a:lnTo>
                  <a:lnTo>
                    <a:pt x="34175" y="331"/>
                  </a:lnTo>
                  <a:cubicBezTo>
                    <a:pt x="34411" y="314"/>
                    <a:pt x="34170" y="324"/>
                    <a:pt x="34226" y="312"/>
                  </a:cubicBezTo>
                  <a:cubicBezTo>
                    <a:pt x="34329" y="299"/>
                    <a:pt x="34405" y="297"/>
                    <a:pt x="34469" y="297"/>
                  </a:cubicBezTo>
                  <a:cubicBezTo>
                    <a:pt x="34499" y="297"/>
                    <a:pt x="34527" y="298"/>
                    <a:pt x="34554" y="298"/>
                  </a:cubicBezTo>
                  <a:cubicBezTo>
                    <a:pt x="34616" y="298"/>
                    <a:pt x="34675" y="295"/>
                    <a:pt x="34752" y="280"/>
                  </a:cubicBezTo>
                  <a:lnTo>
                    <a:pt x="34752" y="280"/>
                  </a:lnTo>
                  <a:lnTo>
                    <a:pt x="34481" y="296"/>
                  </a:lnTo>
                  <a:cubicBezTo>
                    <a:pt x="34560" y="284"/>
                    <a:pt x="34568" y="282"/>
                    <a:pt x="34552" y="282"/>
                  </a:cubicBezTo>
                  <a:cubicBezTo>
                    <a:pt x="34542" y="282"/>
                    <a:pt x="34522" y="283"/>
                    <a:pt x="34504" y="283"/>
                  </a:cubicBezTo>
                  <a:cubicBezTo>
                    <a:pt x="34476" y="283"/>
                    <a:pt x="34451" y="281"/>
                    <a:pt x="34469" y="270"/>
                  </a:cubicBezTo>
                  <a:cubicBezTo>
                    <a:pt x="34830" y="226"/>
                    <a:pt x="35458" y="187"/>
                    <a:pt x="35970" y="129"/>
                  </a:cubicBezTo>
                  <a:cubicBezTo>
                    <a:pt x="35822" y="129"/>
                    <a:pt x="35780" y="131"/>
                    <a:pt x="35586" y="145"/>
                  </a:cubicBezTo>
                  <a:cubicBezTo>
                    <a:pt x="35671" y="108"/>
                    <a:pt x="35750" y="106"/>
                    <a:pt x="35653" y="87"/>
                  </a:cubicBezTo>
                  <a:lnTo>
                    <a:pt x="35653" y="87"/>
                  </a:lnTo>
                  <a:lnTo>
                    <a:pt x="35416" y="106"/>
                  </a:lnTo>
                  <a:lnTo>
                    <a:pt x="35409" y="76"/>
                  </a:lnTo>
                  <a:cubicBezTo>
                    <a:pt x="35474" y="71"/>
                    <a:pt x="35539" y="66"/>
                    <a:pt x="35597" y="66"/>
                  </a:cubicBezTo>
                  <a:cubicBezTo>
                    <a:pt x="35627" y="46"/>
                    <a:pt x="35954" y="41"/>
                    <a:pt x="35970" y="25"/>
                  </a:cubicBezTo>
                  <a:lnTo>
                    <a:pt x="35970" y="25"/>
                  </a:lnTo>
                  <a:lnTo>
                    <a:pt x="35769" y="43"/>
                  </a:lnTo>
                  <a:cubicBezTo>
                    <a:pt x="35669" y="36"/>
                    <a:pt x="35905" y="18"/>
                    <a:pt x="36046" y="2"/>
                  </a:cubicBezTo>
                  <a:cubicBezTo>
                    <a:pt x="36037" y="1"/>
                    <a:pt x="36026" y="1"/>
                    <a:pt x="36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-509137" y="582601"/>
              <a:ext cx="4191125" cy="60661"/>
            </a:xfrm>
            <a:custGeom>
              <a:avLst/>
              <a:gdLst/>
              <a:ahLst/>
              <a:cxnLst/>
              <a:rect l="l" t="t" r="r" b="b"/>
              <a:pathLst>
                <a:path w="34338" h="497" extrusionOk="0">
                  <a:moveTo>
                    <a:pt x="32674" y="31"/>
                  </a:moveTo>
                  <a:cubicBezTo>
                    <a:pt x="32672" y="31"/>
                    <a:pt x="32669" y="31"/>
                    <a:pt x="32666" y="31"/>
                  </a:cubicBezTo>
                  <a:lnTo>
                    <a:pt x="32666" y="31"/>
                  </a:lnTo>
                  <a:cubicBezTo>
                    <a:pt x="32669" y="31"/>
                    <a:pt x="32671" y="31"/>
                    <a:pt x="32674" y="31"/>
                  </a:cubicBezTo>
                  <a:close/>
                  <a:moveTo>
                    <a:pt x="26998" y="28"/>
                  </a:moveTo>
                  <a:cubicBezTo>
                    <a:pt x="26991" y="28"/>
                    <a:pt x="26977" y="29"/>
                    <a:pt x="26952" y="31"/>
                  </a:cubicBezTo>
                  <a:lnTo>
                    <a:pt x="26982" y="33"/>
                  </a:lnTo>
                  <a:lnTo>
                    <a:pt x="26982" y="33"/>
                  </a:lnTo>
                  <a:cubicBezTo>
                    <a:pt x="26999" y="30"/>
                    <a:pt x="27009" y="28"/>
                    <a:pt x="26998" y="28"/>
                  </a:cubicBezTo>
                  <a:close/>
                  <a:moveTo>
                    <a:pt x="26982" y="33"/>
                  </a:moveTo>
                  <a:lnTo>
                    <a:pt x="26982" y="33"/>
                  </a:lnTo>
                  <a:cubicBezTo>
                    <a:pt x="26964" y="36"/>
                    <a:pt x="26939" y="41"/>
                    <a:pt x="26922" y="45"/>
                  </a:cubicBezTo>
                  <a:lnTo>
                    <a:pt x="26922" y="45"/>
                  </a:lnTo>
                  <a:lnTo>
                    <a:pt x="27003" y="35"/>
                  </a:lnTo>
                  <a:lnTo>
                    <a:pt x="26982" y="33"/>
                  </a:lnTo>
                  <a:close/>
                  <a:moveTo>
                    <a:pt x="30098" y="49"/>
                  </a:moveTo>
                  <a:cubicBezTo>
                    <a:pt x="30098" y="49"/>
                    <a:pt x="30098" y="50"/>
                    <a:pt x="30098" y="50"/>
                  </a:cubicBezTo>
                  <a:lnTo>
                    <a:pt x="30098" y="50"/>
                  </a:lnTo>
                  <a:cubicBezTo>
                    <a:pt x="30098" y="50"/>
                    <a:pt x="30098" y="49"/>
                    <a:pt x="30098" y="49"/>
                  </a:cubicBezTo>
                  <a:close/>
                  <a:moveTo>
                    <a:pt x="31551" y="54"/>
                  </a:moveTo>
                  <a:cubicBezTo>
                    <a:pt x="31549" y="55"/>
                    <a:pt x="31550" y="57"/>
                    <a:pt x="31551" y="58"/>
                  </a:cubicBezTo>
                  <a:lnTo>
                    <a:pt x="31551" y="58"/>
                  </a:lnTo>
                  <a:lnTo>
                    <a:pt x="31551" y="54"/>
                  </a:lnTo>
                  <a:close/>
                  <a:moveTo>
                    <a:pt x="26992" y="70"/>
                  </a:moveTo>
                  <a:cubicBezTo>
                    <a:pt x="26982" y="73"/>
                    <a:pt x="26969" y="76"/>
                    <a:pt x="26955" y="80"/>
                  </a:cubicBezTo>
                  <a:lnTo>
                    <a:pt x="26955" y="80"/>
                  </a:lnTo>
                  <a:cubicBezTo>
                    <a:pt x="27019" y="78"/>
                    <a:pt x="27072" y="75"/>
                    <a:pt x="27089" y="70"/>
                  </a:cubicBezTo>
                  <a:close/>
                  <a:moveTo>
                    <a:pt x="17437" y="158"/>
                  </a:moveTo>
                  <a:cubicBezTo>
                    <a:pt x="17439" y="158"/>
                    <a:pt x="17442" y="159"/>
                    <a:pt x="17445" y="159"/>
                  </a:cubicBezTo>
                  <a:lnTo>
                    <a:pt x="17445" y="159"/>
                  </a:lnTo>
                  <a:cubicBezTo>
                    <a:pt x="17443" y="159"/>
                    <a:pt x="17440" y="158"/>
                    <a:pt x="17437" y="158"/>
                  </a:cubicBezTo>
                  <a:close/>
                  <a:moveTo>
                    <a:pt x="20920" y="181"/>
                  </a:moveTo>
                  <a:cubicBezTo>
                    <a:pt x="20919" y="181"/>
                    <a:pt x="20918" y="181"/>
                    <a:pt x="20917" y="181"/>
                  </a:cubicBezTo>
                  <a:lnTo>
                    <a:pt x="20917" y="181"/>
                  </a:lnTo>
                  <a:cubicBezTo>
                    <a:pt x="20919" y="181"/>
                    <a:pt x="20920" y="181"/>
                    <a:pt x="20920" y="181"/>
                  </a:cubicBezTo>
                  <a:close/>
                  <a:moveTo>
                    <a:pt x="8300" y="258"/>
                  </a:moveTo>
                  <a:lnTo>
                    <a:pt x="8300" y="258"/>
                  </a:lnTo>
                  <a:cubicBezTo>
                    <a:pt x="8285" y="258"/>
                    <a:pt x="8271" y="258"/>
                    <a:pt x="8258" y="258"/>
                  </a:cubicBezTo>
                  <a:lnTo>
                    <a:pt x="8258" y="258"/>
                  </a:lnTo>
                  <a:cubicBezTo>
                    <a:pt x="8270" y="258"/>
                    <a:pt x="8285" y="258"/>
                    <a:pt x="8300" y="258"/>
                  </a:cubicBezTo>
                  <a:close/>
                  <a:moveTo>
                    <a:pt x="1777" y="330"/>
                  </a:moveTo>
                  <a:cubicBezTo>
                    <a:pt x="1774" y="330"/>
                    <a:pt x="1772" y="330"/>
                    <a:pt x="1770" y="330"/>
                  </a:cubicBezTo>
                  <a:lnTo>
                    <a:pt x="1770" y="330"/>
                  </a:lnTo>
                  <a:lnTo>
                    <a:pt x="1842" y="332"/>
                  </a:lnTo>
                  <a:cubicBezTo>
                    <a:pt x="1811" y="331"/>
                    <a:pt x="1790" y="330"/>
                    <a:pt x="1777" y="330"/>
                  </a:cubicBezTo>
                  <a:close/>
                  <a:moveTo>
                    <a:pt x="955" y="445"/>
                  </a:moveTo>
                  <a:cubicBezTo>
                    <a:pt x="937" y="445"/>
                    <a:pt x="916" y="446"/>
                    <a:pt x="890" y="448"/>
                  </a:cubicBezTo>
                  <a:cubicBezTo>
                    <a:pt x="918" y="447"/>
                    <a:pt x="939" y="446"/>
                    <a:pt x="955" y="445"/>
                  </a:cubicBezTo>
                  <a:close/>
                  <a:moveTo>
                    <a:pt x="17496" y="457"/>
                  </a:moveTo>
                  <a:lnTo>
                    <a:pt x="17496" y="457"/>
                  </a:lnTo>
                  <a:cubicBezTo>
                    <a:pt x="17495" y="457"/>
                    <a:pt x="17494" y="457"/>
                    <a:pt x="17492" y="457"/>
                  </a:cubicBezTo>
                  <a:cubicBezTo>
                    <a:pt x="17494" y="457"/>
                    <a:pt x="17495" y="457"/>
                    <a:pt x="17496" y="457"/>
                  </a:cubicBezTo>
                  <a:close/>
                  <a:moveTo>
                    <a:pt x="26322" y="0"/>
                  </a:moveTo>
                  <a:cubicBezTo>
                    <a:pt x="26031" y="0"/>
                    <a:pt x="26018" y="29"/>
                    <a:pt x="25820" y="29"/>
                  </a:cubicBezTo>
                  <a:cubicBezTo>
                    <a:pt x="25807" y="29"/>
                    <a:pt x="25793" y="29"/>
                    <a:pt x="25778" y="28"/>
                  </a:cubicBezTo>
                  <a:lnTo>
                    <a:pt x="25778" y="28"/>
                  </a:lnTo>
                  <a:cubicBezTo>
                    <a:pt x="25820" y="34"/>
                    <a:pt x="25863" y="36"/>
                    <a:pt x="25905" y="36"/>
                  </a:cubicBezTo>
                  <a:cubicBezTo>
                    <a:pt x="25919" y="36"/>
                    <a:pt x="25933" y="36"/>
                    <a:pt x="25947" y="35"/>
                  </a:cubicBezTo>
                  <a:lnTo>
                    <a:pt x="25947" y="35"/>
                  </a:lnTo>
                  <a:cubicBezTo>
                    <a:pt x="25864" y="47"/>
                    <a:pt x="26010" y="54"/>
                    <a:pt x="25871" y="63"/>
                  </a:cubicBezTo>
                  <a:cubicBezTo>
                    <a:pt x="25808" y="48"/>
                    <a:pt x="25623" y="47"/>
                    <a:pt x="25446" y="47"/>
                  </a:cubicBezTo>
                  <a:cubicBezTo>
                    <a:pt x="25402" y="47"/>
                    <a:pt x="25358" y="47"/>
                    <a:pt x="25317" y="47"/>
                  </a:cubicBezTo>
                  <a:cubicBezTo>
                    <a:pt x="25370" y="35"/>
                    <a:pt x="25238" y="26"/>
                    <a:pt x="25303" y="19"/>
                  </a:cubicBezTo>
                  <a:cubicBezTo>
                    <a:pt x="25220" y="19"/>
                    <a:pt x="25139" y="24"/>
                    <a:pt x="25058" y="35"/>
                  </a:cubicBezTo>
                  <a:cubicBezTo>
                    <a:pt x="25477" y="49"/>
                    <a:pt x="24652" y="56"/>
                    <a:pt x="24979" y="75"/>
                  </a:cubicBezTo>
                  <a:cubicBezTo>
                    <a:pt x="24652" y="75"/>
                    <a:pt x="24590" y="56"/>
                    <a:pt x="24386" y="47"/>
                  </a:cubicBezTo>
                  <a:cubicBezTo>
                    <a:pt x="24400" y="40"/>
                    <a:pt x="24763" y="31"/>
                    <a:pt x="24474" y="24"/>
                  </a:cubicBezTo>
                  <a:lnTo>
                    <a:pt x="24474" y="24"/>
                  </a:lnTo>
                  <a:cubicBezTo>
                    <a:pt x="24143" y="47"/>
                    <a:pt x="24534" y="54"/>
                    <a:pt x="24275" y="82"/>
                  </a:cubicBezTo>
                  <a:lnTo>
                    <a:pt x="24483" y="89"/>
                  </a:lnTo>
                  <a:cubicBezTo>
                    <a:pt x="24496" y="100"/>
                    <a:pt x="24424" y="103"/>
                    <a:pt x="24337" y="103"/>
                  </a:cubicBezTo>
                  <a:cubicBezTo>
                    <a:pt x="24265" y="103"/>
                    <a:pt x="24182" y="101"/>
                    <a:pt x="24126" y="101"/>
                  </a:cubicBezTo>
                  <a:cubicBezTo>
                    <a:pt x="24099" y="101"/>
                    <a:pt x="24078" y="101"/>
                    <a:pt x="24068" y="102"/>
                  </a:cubicBezTo>
                  <a:cubicBezTo>
                    <a:pt x="23939" y="95"/>
                    <a:pt x="24249" y="93"/>
                    <a:pt x="24122" y="77"/>
                  </a:cubicBezTo>
                  <a:cubicBezTo>
                    <a:pt x="24097" y="76"/>
                    <a:pt x="24073" y="76"/>
                    <a:pt x="24051" y="76"/>
                  </a:cubicBezTo>
                  <a:cubicBezTo>
                    <a:pt x="23943" y="76"/>
                    <a:pt x="23867" y="82"/>
                    <a:pt x="23792" y="82"/>
                  </a:cubicBezTo>
                  <a:cubicBezTo>
                    <a:pt x="23765" y="82"/>
                    <a:pt x="23738" y="81"/>
                    <a:pt x="23709" y="79"/>
                  </a:cubicBezTo>
                  <a:cubicBezTo>
                    <a:pt x="23830" y="61"/>
                    <a:pt x="23753" y="68"/>
                    <a:pt x="23890" y="49"/>
                  </a:cubicBezTo>
                  <a:lnTo>
                    <a:pt x="23890" y="49"/>
                  </a:lnTo>
                  <a:cubicBezTo>
                    <a:pt x="23853" y="50"/>
                    <a:pt x="23822" y="50"/>
                    <a:pt x="23797" y="50"/>
                  </a:cubicBezTo>
                  <a:cubicBezTo>
                    <a:pt x="23511" y="50"/>
                    <a:pt x="23885" y="28"/>
                    <a:pt x="23568" y="19"/>
                  </a:cubicBezTo>
                  <a:lnTo>
                    <a:pt x="23568" y="19"/>
                  </a:lnTo>
                  <a:cubicBezTo>
                    <a:pt x="23468" y="23"/>
                    <a:pt x="23519" y="36"/>
                    <a:pt x="23387" y="36"/>
                  </a:cubicBezTo>
                  <a:cubicBezTo>
                    <a:pt x="23376" y="36"/>
                    <a:pt x="23364" y="35"/>
                    <a:pt x="23350" y="35"/>
                  </a:cubicBezTo>
                  <a:lnTo>
                    <a:pt x="23350" y="35"/>
                  </a:lnTo>
                  <a:cubicBezTo>
                    <a:pt x="23455" y="54"/>
                    <a:pt x="23441" y="61"/>
                    <a:pt x="23728" y="61"/>
                  </a:cubicBezTo>
                  <a:cubicBezTo>
                    <a:pt x="23695" y="70"/>
                    <a:pt x="23643" y="72"/>
                    <a:pt x="23582" y="72"/>
                  </a:cubicBezTo>
                  <a:cubicBezTo>
                    <a:pt x="23497" y="72"/>
                    <a:pt x="23393" y="68"/>
                    <a:pt x="23294" y="68"/>
                  </a:cubicBezTo>
                  <a:cubicBezTo>
                    <a:pt x="23245" y="68"/>
                    <a:pt x="23197" y="69"/>
                    <a:pt x="23153" y="72"/>
                  </a:cubicBezTo>
                  <a:cubicBezTo>
                    <a:pt x="23251" y="74"/>
                    <a:pt x="23248" y="76"/>
                    <a:pt x="23269" y="76"/>
                  </a:cubicBezTo>
                  <a:cubicBezTo>
                    <a:pt x="23283" y="76"/>
                    <a:pt x="23308" y="75"/>
                    <a:pt x="23376" y="72"/>
                  </a:cubicBezTo>
                  <a:lnTo>
                    <a:pt x="23376" y="72"/>
                  </a:lnTo>
                  <a:cubicBezTo>
                    <a:pt x="23399" y="98"/>
                    <a:pt x="23464" y="100"/>
                    <a:pt x="23306" y="123"/>
                  </a:cubicBezTo>
                  <a:cubicBezTo>
                    <a:pt x="23476" y="117"/>
                    <a:pt x="23559" y="95"/>
                    <a:pt x="23775" y="95"/>
                  </a:cubicBezTo>
                  <a:cubicBezTo>
                    <a:pt x="23795" y="95"/>
                    <a:pt x="23815" y="95"/>
                    <a:pt x="23837" y="95"/>
                  </a:cubicBezTo>
                  <a:cubicBezTo>
                    <a:pt x="23911" y="119"/>
                    <a:pt x="23513" y="116"/>
                    <a:pt x="23508" y="146"/>
                  </a:cubicBezTo>
                  <a:cubicBezTo>
                    <a:pt x="23461" y="152"/>
                    <a:pt x="23391" y="154"/>
                    <a:pt x="23313" y="154"/>
                  </a:cubicBezTo>
                  <a:cubicBezTo>
                    <a:pt x="23171" y="154"/>
                    <a:pt x="23004" y="147"/>
                    <a:pt x="22908" y="139"/>
                  </a:cubicBezTo>
                  <a:cubicBezTo>
                    <a:pt x="22651" y="160"/>
                    <a:pt x="22336" y="163"/>
                    <a:pt x="22139" y="190"/>
                  </a:cubicBezTo>
                  <a:cubicBezTo>
                    <a:pt x="22118" y="190"/>
                    <a:pt x="22093" y="189"/>
                    <a:pt x="22066" y="189"/>
                  </a:cubicBezTo>
                  <a:cubicBezTo>
                    <a:pt x="21876" y="189"/>
                    <a:pt x="21547" y="205"/>
                    <a:pt x="21259" y="205"/>
                  </a:cubicBezTo>
                  <a:cubicBezTo>
                    <a:pt x="21217" y="205"/>
                    <a:pt x="21176" y="205"/>
                    <a:pt x="21136" y="204"/>
                  </a:cubicBezTo>
                  <a:cubicBezTo>
                    <a:pt x="21083" y="191"/>
                    <a:pt x="20706" y="195"/>
                    <a:pt x="20917" y="181"/>
                  </a:cubicBezTo>
                  <a:lnTo>
                    <a:pt x="20917" y="181"/>
                  </a:lnTo>
                  <a:cubicBezTo>
                    <a:pt x="20875" y="184"/>
                    <a:pt x="20601" y="188"/>
                    <a:pt x="20675" y="200"/>
                  </a:cubicBezTo>
                  <a:cubicBezTo>
                    <a:pt x="20696" y="199"/>
                    <a:pt x="20717" y="198"/>
                    <a:pt x="20737" y="198"/>
                  </a:cubicBezTo>
                  <a:cubicBezTo>
                    <a:pt x="20758" y="198"/>
                    <a:pt x="20779" y="199"/>
                    <a:pt x="20800" y="200"/>
                  </a:cubicBezTo>
                  <a:lnTo>
                    <a:pt x="20744" y="216"/>
                  </a:lnTo>
                  <a:cubicBezTo>
                    <a:pt x="20722" y="215"/>
                    <a:pt x="20698" y="215"/>
                    <a:pt x="20675" y="215"/>
                  </a:cubicBezTo>
                  <a:cubicBezTo>
                    <a:pt x="20560" y="215"/>
                    <a:pt x="20440" y="224"/>
                    <a:pt x="20327" y="224"/>
                  </a:cubicBezTo>
                  <a:cubicBezTo>
                    <a:pt x="20291" y="224"/>
                    <a:pt x="20257" y="223"/>
                    <a:pt x="20223" y="221"/>
                  </a:cubicBezTo>
                  <a:cubicBezTo>
                    <a:pt x="20170" y="209"/>
                    <a:pt x="20527" y="211"/>
                    <a:pt x="20418" y="195"/>
                  </a:cubicBezTo>
                  <a:lnTo>
                    <a:pt x="20418" y="195"/>
                  </a:lnTo>
                  <a:cubicBezTo>
                    <a:pt x="20298" y="217"/>
                    <a:pt x="19891" y="228"/>
                    <a:pt x="19618" y="228"/>
                  </a:cubicBezTo>
                  <a:cubicBezTo>
                    <a:pt x="19537" y="228"/>
                    <a:pt x="19468" y="227"/>
                    <a:pt x="19422" y="225"/>
                  </a:cubicBezTo>
                  <a:cubicBezTo>
                    <a:pt x="19285" y="221"/>
                    <a:pt x="19269" y="200"/>
                    <a:pt x="19213" y="197"/>
                  </a:cubicBezTo>
                  <a:lnTo>
                    <a:pt x="18984" y="200"/>
                  </a:lnTo>
                  <a:cubicBezTo>
                    <a:pt x="18961" y="190"/>
                    <a:pt x="18935" y="181"/>
                    <a:pt x="18912" y="174"/>
                  </a:cubicBezTo>
                  <a:cubicBezTo>
                    <a:pt x="18890" y="174"/>
                    <a:pt x="18868" y="173"/>
                    <a:pt x="18846" y="173"/>
                  </a:cubicBezTo>
                  <a:cubicBezTo>
                    <a:pt x="18781" y="173"/>
                    <a:pt x="18716" y="176"/>
                    <a:pt x="18650" y="181"/>
                  </a:cubicBezTo>
                  <a:cubicBezTo>
                    <a:pt x="18352" y="167"/>
                    <a:pt x="18511" y="151"/>
                    <a:pt x="18664" y="135"/>
                  </a:cubicBezTo>
                  <a:lnTo>
                    <a:pt x="18833" y="142"/>
                  </a:lnTo>
                  <a:cubicBezTo>
                    <a:pt x="18956" y="133"/>
                    <a:pt x="19132" y="137"/>
                    <a:pt x="19030" y="116"/>
                  </a:cubicBezTo>
                  <a:cubicBezTo>
                    <a:pt x="18991" y="116"/>
                    <a:pt x="18954" y="121"/>
                    <a:pt x="18917" y="133"/>
                  </a:cubicBezTo>
                  <a:lnTo>
                    <a:pt x="18817" y="121"/>
                  </a:lnTo>
                  <a:cubicBezTo>
                    <a:pt x="18717" y="130"/>
                    <a:pt x="18442" y="135"/>
                    <a:pt x="18472" y="149"/>
                  </a:cubicBezTo>
                  <a:cubicBezTo>
                    <a:pt x="18411" y="146"/>
                    <a:pt x="18348" y="145"/>
                    <a:pt x="18285" y="145"/>
                  </a:cubicBezTo>
                  <a:cubicBezTo>
                    <a:pt x="18218" y="145"/>
                    <a:pt x="18150" y="146"/>
                    <a:pt x="18085" y="146"/>
                  </a:cubicBezTo>
                  <a:cubicBezTo>
                    <a:pt x="18005" y="146"/>
                    <a:pt x="17927" y="145"/>
                    <a:pt x="17858" y="139"/>
                  </a:cubicBezTo>
                  <a:lnTo>
                    <a:pt x="17858" y="139"/>
                  </a:lnTo>
                  <a:cubicBezTo>
                    <a:pt x="17981" y="151"/>
                    <a:pt x="17826" y="156"/>
                    <a:pt x="17860" y="170"/>
                  </a:cubicBezTo>
                  <a:lnTo>
                    <a:pt x="18076" y="174"/>
                  </a:lnTo>
                  <a:cubicBezTo>
                    <a:pt x="17957" y="177"/>
                    <a:pt x="17803" y="184"/>
                    <a:pt x="17665" y="184"/>
                  </a:cubicBezTo>
                  <a:cubicBezTo>
                    <a:pt x="17602" y="184"/>
                    <a:pt x="17543" y="183"/>
                    <a:pt x="17492" y="179"/>
                  </a:cubicBezTo>
                  <a:cubicBezTo>
                    <a:pt x="17512" y="170"/>
                    <a:pt x="17519" y="167"/>
                    <a:pt x="17445" y="159"/>
                  </a:cubicBezTo>
                  <a:lnTo>
                    <a:pt x="17445" y="159"/>
                  </a:lnTo>
                  <a:cubicBezTo>
                    <a:pt x="17530" y="170"/>
                    <a:pt x="17142" y="175"/>
                    <a:pt x="17386" y="190"/>
                  </a:cubicBezTo>
                  <a:cubicBezTo>
                    <a:pt x="17453" y="187"/>
                    <a:pt x="17519" y="185"/>
                    <a:pt x="17596" y="185"/>
                  </a:cubicBezTo>
                  <a:cubicBezTo>
                    <a:pt x="17624" y="185"/>
                    <a:pt x="17654" y="185"/>
                    <a:pt x="17687" y="186"/>
                  </a:cubicBezTo>
                  <a:cubicBezTo>
                    <a:pt x="17765" y="207"/>
                    <a:pt x="17575" y="209"/>
                    <a:pt x="17469" y="221"/>
                  </a:cubicBezTo>
                  <a:lnTo>
                    <a:pt x="16899" y="239"/>
                  </a:lnTo>
                  <a:cubicBezTo>
                    <a:pt x="16811" y="236"/>
                    <a:pt x="16772" y="221"/>
                    <a:pt x="16668" y="221"/>
                  </a:cubicBezTo>
                  <a:cubicBezTo>
                    <a:pt x="16638" y="221"/>
                    <a:pt x="16602" y="222"/>
                    <a:pt x="16559" y="225"/>
                  </a:cubicBezTo>
                  <a:cubicBezTo>
                    <a:pt x="16804" y="246"/>
                    <a:pt x="16327" y="258"/>
                    <a:pt x="16264" y="278"/>
                  </a:cubicBezTo>
                  <a:cubicBezTo>
                    <a:pt x="16236" y="277"/>
                    <a:pt x="16210" y="277"/>
                    <a:pt x="16184" y="277"/>
                  </a:cubicBezTo>
                  <a:cubicBezTo>
                    <a:pt x="16085" y="277"/>
                    <a:pt x="16006" y="285"/>
                    <a:pt x="15924" y="285"/>
                  </a:cubicBezTo>
                  <a:cubicBezTo>
                    <a:pt x="15888" y="285"/>
                    <a:pt x="15851" y="283"/>
                    <a:pt x="15813" y="278"/>
                  </a:cubicBezTo>
                  <a:cubicBezTo>
                    <a:pt x="15889" y="272"/>
                    <a:pt x="16174" y="272"/>
                    <a:pt x="16248" y="258"/>
                  </a:cubicBezTo>
                  <a:cubicBezTo>
                    <a:pt x="16257" y="241"/>
                    <a:pt x="16183" y="218"/>
                    <a:pt x="16466" y="209"/>
                  </a:cubicBezTo>
                  <a:cubicBezTo>
                    <a:pt x="16419" y="208"/>
                    <a:pt x="16381" y="208"/>
                    <a:pt x="16350" y="208"/>
                  </a:cubicBezTo>
                  <a:cubicBezTo>
                    <a:pt x="16161" y="208"/>
                    <a:pt x="16245" y="224"/>
                    <a:pt x="16111" y="230"/>
                  </a:cubicBezTo>
                  <a:lnTo>
                    <a:pt x="16227" y="228"/>
                  </a:lnTo>
                  <a:lnTo>
                    <a:pt x="16227" y="228"/>
                  </a:lnTo>
                  <a:cubicBezTo>
                    <a:pt x="16174" y="232"/>
                    <a:pt x="16274" y="244"/>
                    <a:pt x="16172" y="244"/>
                  </a:cubicBezTo>
                  <a:cubicBezTo>
                    <a:pt x="15773" y="239"/>
                    <a:pt x="15701" y="223"/>
                    <a:pt x="15433" y="204"/>
                  </a:cubicBezTo>
                  <a:lnTo>
                    <a:pt x="15433" y="204"/>
                  </a:lnTo>
                  <a:cubicBezTo>
                    <a:pt x="15493" y="214"/>
                    <a:pt x="15370" y="225"/>
                    <a:pt x="15308" y="225"/>
                  </a:cubicBezTo>
                  <a:cubicBezTo>
                    <a:pt x="15048" y="211"/>
                    <a:pt x="15310" y="195"/>
                    <a:pt x="15152" y="172"/>
                  </a:cubicBezTo>
                  <a:lnTo>
                    <a:pt x="15152" y="172"/>
                  </a:lnTo>
                  <a:cubicBezTo>
                    <a:pt x="15062" y="186"/>
                    <a:pt x="14886" y="181"/>
                    <a:pt x="14946" y="193"/>
                  </a:cubicBezTo>
                  <a:cubicBezTo>
                    <a:pt x="14842" y="193"/>
                    <a:pt x="14895" y="186"/>
                    <a:pt x="14824" y="181"/>
                  </a:cubicBezTo>
                  <a:cubicBezTo>
                    <a:pt x="14740" y="195"/>
                    <a:pt x="14657" y="202"/>
                    <a:pt x="14574" y="202"/>
                  </a:cubicBezTo>
                  <a:cubicBezTo>
                    <a:pt x="14562" y="202"/>
                    <a:pt x="14551" y="202"/>
                    <a:pt x="14539" y="202"/>
                  </a:cubicBezTo>
                  <a:cubicBezTo>
                    <a:pt x="14549" y="196"/>
                    <a:pt x="14567" y="188"/>
                    <a:pt x="14668" y="188"/>
                  </a:cubicBezTo>
                  <a:cubicBezTo>
                    <a:pt x="14680" y="188"/>
                    <a:pt x="14693" y="188"/>
                    <a:pt x="14708" y="188"/>
                  </a:cubicBezTo>
                  <a:cubicBezTo>
                    <a:pt x="14555" y="183"/>
                    <a:pt x="14499" y="160"/>
                    <a:pt x="14564" y="149"/>
                  </a:cubicBezTo>
                  <a:lnTo>
                    <a:pt x="14564" y="149"/>
                  </a:lnTo>
                  <a:lnTo>
                    <a:pt x="14814" y="158"/>
                  </a:lnTo>
                  <a:cubicBezTo>
                    <a:pt x="14925" y="142"/>
                    <a:pt x="14583" y="151"/>
                    <a:pt x="14590" y="135"/>
                  </a:cubicBezTo>
                  <a:cubicBezTo>
                    <a:pt x="14602" y="135"/>
                    <a:pt x="14615" y="134"/>
                    <a:pt x="14627" y="134"/>
                  </a:cubicBezTo>
                  <a:cubicBezTo>
                    <a:pt x="14698" y="134"/>
                    <a:pt x="14757" y="138"/>
                    <a:pt x="14809" y="138"/>
                  </a:cubicBezTo>
                  <a:cubicBezTo>
                    <a:pt x="14825" y="138"/>
                    <a:pt x="14839" y="138"/>
                    <a:pt x="14854" y="137"/>
                  </a:cubicBezTo>
                  <a:cubicBezTo>
                    <a:pt x="14831" y="132"/>
                    <a:pt x="14791" y="130"/>
                    <a:pt x="14744" y="130"/>
                  </a:cubicBezTo>
                  <a:cubicBezTo>
                    <a:pt x="14650" y="130"/>
                    <a:pt x="14526" y="137"/>
                    <a:pt x="14441" y="137"/>
                  </a:cubicBezTo>
                  <a:cubicBezTo>
                    <a:pt x="14242" y="135"/>
                    <a:pt x="14316" y="119"/>
                    <a:pt x="14312" y="112"/>
                  </a:cubicBezTo>
                  <a:lnTo>
                    <a:pt x="14312" y="112"/>
                  </a:lnTo>
                  <a:cubicBezTo>
                    <a:pt x="13973" y="135"/>
                    <a:pt x="14703" y="139"/>
                    <a:pt x="14388" y="163"/>
                  </a:cubicBezTo>
                  <a:cubicBezTo>
                    <a:pt x="14270" y="181"/>
                    <a:pt x="13966" y="179"/>
                    <a:pt x="13753" y="181"/>
                  </a:cubicBezTo>
                  <a:cubicBezTo>
                    <a:pt x="13936" y="202"/>
                    <a:pt x="13735" y="211"/>
                    <a:pt x="13515" y="218"/>
                  </a:cubicBezTo>
                  <a:cubicBezTo>
                    <a:pt x="13739" y="218"/>
                    <a:pt x="13656" y="234"/>
                    <a:pt x="13773" y="234"/>
                  </a:cubicBezTo>
                  <a:cubicBezTo>
                    <a:pt x="13804" y="234"/>
                    <a:pt x="13851" y="233"/>
                    <a:pt x="13922" y="230"/>
                  </a:cubicBezTo>
                  <a:lnTo>
                    <a:pt x="13929" y="246"/>
                  </a:lnTo>
                  <a:cubicBezTo>
                    <a:pt x="13788" y="246"/>
                    <a:pt x="13619" y="239"/>
                    <a:pt x="13475" y="237"/>
                  </a:cubicBezTo>
                  <a:cubicBezTo>
                    <a:pt x="13503" y="232"/>
                    <a:pt x="13471" y="230"/>
                    <a:pt x="13519" y="228"/>
                  </a:cubicBezTo>
                  <a:lnTo>
                    <a:pt x="13519" y="228"/>
                  </a:lnTo>
                  <a:lnTo>
                    <a:pt x="13093" y="234"/>
                  </a:lnTo>
                  <a:lnTo>
                    <a:pt x="13093" y="234"/>
                  </a:lnTo>
                  <a:lnTo>
                    <a:pt x="13137" y="223"/>
                  </a:lnTo>
                  <a:cubicBezTo>
                    <a:pt x="12912" y="221"/>
                    <a:pt x="12643" y="210"/>
                    <a:pt x="12472" y="210"/>
                  </a:cubicBezTo>
                  <a:cubicBezTo>
                    <a:pt x="12444" y="210"/>
                    <a:pt x="12418" y="211"/>
                    <a:pt x="12396" y="211"/>
                  </a:cubicBezTo>
                  <a:cubicBezTo>
                    <a:pt x="12523" y="211"/>
                    <a:pt x="12632" y="228"/>
                    <a:pt x="12500" y="232"/>
                  </a:cubicBezTo>
                  <a:cubicBezTo>
                    <a:pt x="12421" y="239"/>
                    <a:pt x="12282" y="246"/>
                    <a:pt x="12164" y="246"/>
                  </a:cubicBezTo>
                  <a:cubicBezTo>
                    <a:pt x="12102" y="225"/>
                    <a:pt x="11650" y="225"/>
                    <a:pt x="11935" y="207"/>
                  </a:cubicBezTo>
                  <a:lnTo>
                    <a:pt x="11935" y="207"/>
                  </a:lnTo>
                  <a:cubicBezTo>
                    <a:pt x="11567" y="216"/>
                    <a:pt x="11703" y="218"/>
                    <a:pt x="11351" y="230"/>
                  </a:cubicBezTo>
                  <a:lnTo>
                    <a:pt x="11585" y="225"/>
                  </a:lnTo>
                  <a:lnTo>
                    <a:pt x="11585" y="225"/>
                  </a:lnTo>
                  <a:cubicBezTo>
                    <a:pt x="11615" y="241"/>
                    <a:pt x="11421" y="267"/>
                    <a:pt x="11645" y="276"/>
                  </a:cubicBezTo>
                  <a:cubicBezTo>
                    <a:pt x="11379" y="285"/>
                    <a:pt x="11550" y="313"/>
                    <a:pt x="11194" y="316"/>
                  </a:cubicBezTo>
                  <a:cubicBezTo>
                    <a:pt x="11050" y="306"/>
                    <a:pt x="11238" y="285"/>
                    <a:pt x="11437" y="281"/>
                  </a:cubicBezTo>
                  <a:cubicBezTo>
                    <a:pt x="11387" y="278"/>
                    <a:pt x="11338" y="277"/>
                    <a:pt x="11289" y="277"/>
                  </a:cubicBezTo>
                  <a:cubicBezTo>
                    <a:pt x="11239" y="277"/>
                    <a:pt x="11190" y="278"/>
                    <a:pt x="11140" y="281"/>
                  </a:cubicBezTo>
                  <a:cubicBezTo>
                    <a:pt x="11064" y="269"/>
                    <a:pt x="11330" y="260"/>
                    <a:pt x="11321" y="255"/>
                  </a:cubicBezTo>
                  <a:cubicBezTo>
                    <a:pt x="11301" y="255"/>
                    <a:pt x="11286" y="255"/>
                    <a:pt x="11274" y="255"/>
                  </a:cubicBezTo>
                  <a:cubicBezTo>
                    <a:pt x="11174" y="255"/>
                    <a:pt x="11305" y="263"/>
                    <a:pt x="11152" y="267"/>
                  </a:cubicBezTo>
                  <a:cubicBezTo>
                    <a:pt x="11102" y="270"/>
                    <a:pt x="11063" y="271"/>
                    <a:pt x="11031" y="271"/>
                  </a:cubicBezTo>
                  <a:cubicBezTo>
                    <a:pt x="10894" y="271"/>
                    <a:pt x="10905" y="249"/>
                    <a:pt x="10747" y="249"/>
                  </a:cubicBezTo>
                  <a:cubicBezTo>
                    <a:pt x="10725" y="249"/>
                    <a:pt x="10700" y="250"/>
                    <a:pt x="10670" y="251"/>
                  </a:cubicBezTo>
                  <a:cubicBezTo>
                    <a:pt x="10733" y="251"/>
                    <a:pt x="10846" y="255"/>
                    <a:pt x="10770" y="262"/>
                  </a:cubicBezTo>
                  <a:cubicBezTo>
                    <a:pt x="10744" y="262"/>
                    <a:pt x="10721" y="262"/>
                    <a:pt x="10700" y="262"/>
                  </a:cubicBezTo>
                  <a:cubicBezTo>
                    <a:pt x="10401" y="262"/>
                    <a:pt x="10536" y="277"/>
                    <a:pt x="10272" y="283"/>
                  </a:cubicBezTo>
                  <a:cubicBezTo>
                    <a:pt x="10112" y="260"/>
                    <a:pt x="10181" y="237"/>
                    <a:pt x="9927" y="230"/>
                  </a:cubicBezTo>
                  <a:lnTo>
                    <a:pt x="10068" y="230"/>
                  </a:lnTo>
                  <a:cubicBezTo>
                    <a:pt x="9964" y="218"/>
                    <a:pt x="9859" y="214"/>
                    <a:pt x="9753" y="214"/>
                  </a:cubicBezTo>
                  <a:cubicBezTo>
                    <a:pt x="9222" y="230"/>
                    <a:pt x="8785" y="262"/>
                    <a:pt x="8236" y="278"/>
                  </a:cubicBezTo>
                  <a:lnTo>
                    <a:pt x="8432" y="274"/>
                  </a:lnTo>
                  <a:lnTo>
                    <a:pt x="8432" y="274"/>
                  </a:lnTo>
                  <a:cubicBezTo>
                    <a:pt x="8500" y="281"/>
                    <a:pt x="8268" y="281"/>
                    <a:pt x="8273" y="290"/>
                  </a:cubicBezTo>
                  <a:lnTo>
                    <a:pt x="8150" y="278"/>
                  </a:lnTo>
                  <a:lnTo>
                    <a:pt x="8150" y="278"/>
                  </a:lnTo>
                  <a:cubicBezTo>
                    <a:pt x="8117" y="295"/>
                    <a:pt x="8426" y="297"/>
                    <a:pt x="8351" y="311"/>
                  </a:cubicBezTo>
                  <a:cubicBezTo>
                    <a:pt x="8339" y="310"/>
                    <a:pt x="8325" y="309"/>
                    <a:pt x="8312" y="309"/>
                  </a:cubicBezTo>
                  <a:cubicBezTo>
                    <a:pt x="8299" y="309"/>
                    <a:pt x="8285" y="310"/>
                    <a:pt x="8273" y="311"/>
                  </a:cubicBezTo>
                  <a:lnTo>
                    <a:pt x="8386" y="316"/>
                  </a:lnTo>
                  <a:cubicBezTo>
                    <a:pt x="8356" y="315"/>
                    <a:pt x="8326" y="314"/>
                    <a:pt x="8298" y="314"/>
                  </a:cubicBezTo>
                  <a:cubicBezTo>
                    <a:pt x="8162" y="314"/>
                    <a:pt x="8042" y="322"/>
                    <a:pt x="7929" y="322"/>
                  </a:cubicBezTo>
                  <a:cubicBezTo>
                    <a:pt x="7862" y="322"/>
                    <a:pt x="7798" y="319"/>
                    <a:pt x="7735" y="311"/>
                  </a:cubicBezTo>
                  <a:cubicBezTo>
                    <a:pt x="8218" y="311"/>
                    <a:pt x="7837" y="265"/>
                    <a:pt x="8258" y="258"/>
                  </a:cubicBezTo>
                  <a:lnTo>
                    <a:pt x="8258" y="258"/>
                  </a:lnTo>
                  <a:cubicBezTo>
                    <a:pt x="8252" y="258"/>
                    <a:pt x="8247" y="258"/>
                    <a:pt x="8242" y="258"/>
                  </a:cubicBezTo>
                  <a:cubicBezTo>
                    <a:pt x="8077" y="258"/>
                    <a:pt x="8252" y="238"/>
                    <a:pt x="8226" y="232"/>
                  </a:cubicBezTo>
                  <a:cubicBezTo>
                    <a:pt x="8209" y="232"/>
                    <a:pt x="8195" y="231"/>
                    <a:pt x="8184" y="231"/>
                  </a:cubicBezTo>
                  <a:cubicBezTo>
                    <a:pt x="8117" y="231"/>
                    <a:pt x="8134" y="240"/>
                    <a:pt x="8057" y="240"/>
                  </a:cubicBezTo>
                  <a:cubicBezTo>
                    <a:pt x="8044" y="240"/>
                    <a:pt x="8028" y="240"/>
                    <a:pt x="8009" y="239"/>
                  </a:cubicBezTo>
                  <a:cubicBezTo>
                    <a:pt x="8011" y="228"/>
                    <a:pt x="8340" y="218"/>
                    <a:pt x="8194" y="209"/>
                  </a:cubicBezTo>
                  <a:lnTo>
                    <a:pt x="8194" y="209"/>
                  </a:lnTo>
                  <a:cubicBezTo>
                    <a:pt x="8178" y="228"/>
                    <a:pt x="8041" y="223"/>
                    <a:pt x="7974" y="234"/>
                  </a:cubicBezTo>
                  <a:cubicBezTo>
                    <a:pt x="7863" y="230"/>
                    <a:pt x="7978" y="223"/>
                    <a:pt x="7927" y="218"/>
                  </a:cubicBezTo>
                  <a:cubicBezTo>
                    <a:pt x="7874" y="218"/>
                    <a:pt x="7839" y="223"/>
                    <a:pt x="7795" y="223"/>
                  </a:cubicBezTo>
                  <a:cubicBezTo>
                    <a:pt x="7788" y="223"/>
                    <a:pt x="7780" y="223"/>
                    <a:pt x="7772" y="223"/>
                  </a:cubicBezTo>
                  <a:lnTo>
                    <a:pt x="7814" y="214"/>
                  </a:lnTo>
                  <a:cubicBezTo>
                    <a:pt x="7747" y="210"/>
                    <a:pt x="7704" y="208"/>
                    <a:pt x="7675" y="208"/>
                  </a:cubicBezTo>
                  <a:cubicBezTo>
                    <a:pt x="7581" y="208"/>
                    <a:pt x="7627" y="224"/>
                    <a:pt x="7446" y="224"/>
                  </a:cubicBezTo>
                  <a:cubicBezTo>
                    <a:pt x="7422" y="224"/>
                    <a:pt x="7393" y="224"/>
                    <a:pt x="7360" y="223"/>
                  </a:cubicBezTo>
                  <a:lnTo>
                    <a:pt x="7360" y="223"/>
                  </a:lnTo>
                  <a:cubicBezTo>
                    <a:pt x="7354" y="232"/>
                    <a:pt x="7394" y="234"/>
                    <a:pt x="7461" y="234"/>
                  </a:cubicBezTo>
                  <a:cubicBezTo>
                    <a:pt x="7502" y="234"/>
                    <a:pt x="7553" y="233"/>
                    <a:pt x="7610" y="232"/>
                  </a:cubicBezTo>
                  <a:lnTo>
                    <a:pt x="7610" y="232"/>
                  </a:lnTo>
                  <a:cubicBezTo>
                    <a:pt x="7684" y="265"/>
                    <a:pt x="7147" y="265"/>
                    <a:pt x="7177" y="299"/>
                  </a:cubicBezTo>
                  <a:cubicBezTo>
                    <a:pt x="7136" y="300"/>
                    <a:pt x="7107" y="300"/>
                    <a:pt x="7086" y="300"/>
                  </a:cubicBezTo>
                  <a:cubicBezTo>
                    <a:pt x="6931" y="300"/>
                    <a:pt x="7233" y="286"/>
                    <a:pt x="6978" y="276"/>
                  </a:cubicBezTo>
                  <a:cubicBezTo>
                    <a:pt x="6820" y="253"/>
                    <a:pt x="7191" y="253"/>
                    <a:pt x="7265" y="239"/>
                  </a:cubicBezTo>
                  <a:lnTo>
                    <a:pt x="6966" y="223"/>
                  </a:lnTo>
                  <a:cubicBezTo>
                    <a:pt x="7066" y="195"/>
                    <a:pt x="7251" y="204"/>
                    <a:pt x="7304" y="179"/>
                  </a:cubicBezTo>
                  <a:cubicBezTo>
                    <a:pt x="7275" y="179"/>
                    <a:pt x="7250" y="178"/>
                    <a:pt x="7228" y="178"/>
                  </a:cubicBezTo>
                  <a:cubicBezTo>
                    <a:pt x="7084" y="178"/>
                    <a:pt x="7078" y="185"/>
                    <a:pt x="6883" y="193"/>
                  </a:cubicBezTo>
                  <a:cubicBezTo>
                    <a:pt x="7249" y="216"/>
                    <a:pt x="6723" y="211"/>
                    <a:pt x="6931" y="239"/>
                  </a:cubicBezTo>
                  <a:cubicBezTo>
                    <a:pt x="6762" y="232"/>
                    <a:pt x="6816" y="225"/>
                    <a:pt x="6570" y="225"/>
                  </a:cubicBezTo>
                  <a:cubicBezTo>
                    <a:pt x="6728" y="218"/>
                    <a:pt x="6577" y="202"/>
                    <a:pt x="6783" y="202"/>
                  </a:cubicBezTo>
                  <a:cubicBezTo>
                    <a:pt x="6452" y="202"/>
                    <a:pt x="6540" y="209"/>
                    <a:pt x="6209" y="209"/>
                  </a:cubicBezTo>
                  <a:cubicBezTo>
                    <a:pt x="6107" y="228"/>
                    <a:pt x="6545" y="237"/>
                    <a:pt x="6146" y="248"/>
                  </a:cubicBezTo>
                  <a:cubicBezTo>
                    <a:pt x="6058" y="248"/>
                    <a:pt x="6077" y="241"/>
                    <a:pt x="6125" y="241"/>
                  </a:cubicBezTo>
                  <a:cubicBezTo>
                    <a:pt x="6092" y="240"/>
                    <a:pt x="6068" y="240"/>
                    <a:pt x="6050" y="240"/>
                  </a:cubicBezTo>
                  <a:cubicBezTo>
                    <a:pt x="5913" y="240"/>
                    <a:pt x="6163" y="268"/>
                    <a:pt x="6005" y="276"/>
                  </a:cubicBezTo>
                  <a:cubicBezTo>
                    <a:pt x="5992" y="276"/>
                    <a:pt x="5979" y="277"/>
                    <a:pt x="5968" y="277"/>
                  </a:cubicBezTo>
                  <a:cubicBezTo>
                    <a:pt x="5873" y="277"/>
                    <a:pt x="5841" y="269"/>
                    <a:pt x="5887" y="265"/>
                  </a:cubicBezTo>
                  <a:lnTo>
                    <a:pt x="5887" y="265"/>
                  </a:lnTo>
                  <a:cubicBezTo>
                    <a:pt x="5701" y="276"/>
                    <a:pt x="5803" y="290"/>
                    <a:pt x="5681" y="295"/>
                  </a:cubicBezTo>
                  <a:lnTo>
                    <a:pt x="5738" y="297"/>
                  </a:lnTo>
                  <a:cubicBezTo>
                    <a:pt x="5685" y="302"/>
                    <a:pt x="5831" y="332"/>
                    <a:pt x="5560" y="332"/>
                  </a:cubicBezTo>
                  <a:cubicBezTo>
                    <a:pt x="5365" y="332"/>
                    <a:pt x="5426" y="320"/>
                    <a:pt x="5421" y="313"/>
                  </a:cubicBezTo>
                  <a:lnTo>
                    <a:pt x="5421" y="313"/>
                  </a:lnTo>
                  <a:cubicBezTo>
                    <a:pt x="5381" y="315"/>
                    <a:pt x="5342" y="315"/>
                    <a:pt x="5303" y="315"/>
                  </a:cubicBezTo>
                  <a:cubicBezTo>
                    <a:pt x="5218" y="315"/>
                    <a:pt x="5134" y="312"/>
                    <a:pt x="5048" y="304"/>
                  </a:cubicBezTo>
                  <a:lnTo>
                    <a:pt x="5048" y="304"/>
                  </a:lnTo>
                  <a:cubicBezTo>
                    <a:pt x="5057" y="309"/>
                    <a:pt x="5048" y="311"/>
                    <a:pt x="4999" y="311"/>
                  </a:cubicBezTo>
                  <a:cubicBezTo>
                    <a:pt x="4974" y="311"/>
                    <a:pt x="4952" y="312"/>
                    <a:pt x="4933" y="312"/>
                  </a:cubicBezTo>
                  <a:cubicBezTo>
                    <a:pt x="4762" y="312"/>
                    <a:pt x="4842" y="294"/>
                    <a:pt x="4756" y="290"/>
                  </a:cubicBezTo>
                  <a:cubicBezTo>
                    <a:pt x="4717" y="289"/>
                    <a:pt x="4686" y="288"/>
                    <a:pt x="4663" y="288"/>
                  </a:cubicBezTo>
                  <a:cubicBezTo>
                    <a:pt x="4465" y="288"/>
                    <a:pt x="4757" y="327"/>
                    <a:pt x="4390" y="327"/>
                  </a:cubicBezTo>
                  <a:lnTo>
                    <a:pt x="4867" y="336"/>
                  </a:lnTo>
                  <a:cubicBezTo>
                    <a:pt x="4847" y="346"/>
                    <a:pt x="4837" y="360"/>
                    <a:pt x="4939" y="360"/>
                  </a:cubicBezTo>
                  <a:cubicBezTo>
                    <a:pt x="4950" y="347"/>
                    <a:pt x="5092" y="336"/>
                    <a:pt x="5238" y="336"/>
                  </a:cubicBezTo>
                  <a:cubicBezTo>
                    <a:pt x="5252" y="336"/>
                    <a:pt x="5266" y="336"/>
                    <a:pt x="5280" y="336"/>
                  </a:cubicBezTo>
                  <a:cubicBezTo>
                    <a:pt x="5326" y="355"/>
                    <a:pt x="4851" y="353"/>
                    <a:pt x="5120" y="373"/>
                  </a:cubicBezTo>
                  <a:cubicBezTo>
                    <a:pt x="5071" y="372"/>
                    <a:pt x="5014" y="372"/>
                    <a:pt x="4954" y="372"/>
                  </a:cubicBezTo>
                  <a:cubicBezTo>
                    <a:pt x="4894" y="372"/>
                    <a:pt x="4832" y="372"/>
                    <a:pt x="4772" y="371"/>
                  </a:cubicBezTo>
                  <a:cubicBezTo>
                    <a:pt x="4891" y="355"/>
                    <a:pt x="4390" y="366"/>
                    <a:pt x="4596" y="348"/>
                  </a:cubicBezTo>
                  <a:cubicBezTo>
                    <a:pt x="4206" y="348"/>
                    <a:pt x="4065" y="340"/>
                    <a:pt x="3818" y="340"/>
                  </a:cubicBezTo>
                  <a:cubicBezTo>
                    <a:pt x="3735" y="340"/>
                    <a:pt x="3641" y="341"/>
                    <a:pt x="3522" y="343"/>
                  </a:cubicBezTo>
                  <a:cubicBezTo>
                    <a:pt x="3676" y="325"/>
                    <a:pt x="3831" y="316"/>
                    <a:pt x="3988" y="316"/>
                  </a:cubicBezTo>
                  <a:cubicBezTo>
                    <a:pt x="4032" y="316"/>
                    <a:pt x="4075" y="316"/>
                    <a:pt x="4119" y="318"/>
                  </a:cubicBezTo>
                  <a:lnTo>
                    <a:pt x="4138" y="327"/>
                  </a:lnTo>
                  <a:cubicBezTo>
                    <a:pt x="4451" y="318"/>
                    <a:pt x="3897" y="313"/>
                    <a:pt x="3952" y="297"/>
                  </a:cubicBezTo>
                  <a:lnTo>
                    <a:pt x="3952" y="297"/>
                  </a:lnTo>
                  <a:cubicBezTo>
                    <a:pt x="3868" y="303"/>
                    <a:pt x="3780" y="305"/>
                    <a:pt x="3688" y="305"/>
                  </a:cubicBezTo>
                  <a:cubicBezTo>
                    <a:pt x="3392" y="305"/>
                    <a:pt x="3063" y="282"/>
                    <a:pt x="2728" y="282"/>
                  </a:cubicBezTo>
                  <a:cubicBezTo>
                    <a:pt x="2695" y="282"/>
                    <a:pt x="2661" y="283"/>
                    <a:pt x="2627" y="283"/>
                  </a:cubicBezTo>
                  <a:cubicBezTo>
                    <a:pt x="2711" y="295"/>
                    <a:pt x="2618" y="299"/>
                    <a:pt x="2597" y="309"/>
                  </a:cubicBezTo>
                  <a:cubicBezTo>
                    <a:pt x="2682" y="309"/>
                    <a:pt x="2722" y="308"/>
                    <a:pt x="2753" y="308"/>
                  </a:cubicBezTo>
                  <a:cubicBezTo>
                    <a:pt x="2792" y="308"/>
                    <a:pt x="2817" y="309"/>
                    <a:pt x="2894" y="316"/>
                  </a:cubicBezTo>
                  <a:cubicBezTo>
                    <a:pt x="2866" y="329"/>
                    <a:pt x="2753" y="322"/>
                    <a:pt x="2695" y="332"/>
                  </a:cubicBezTo>
                  <a:cubicBezTo>
                    <a:pt x="2672" y="338"/>
                    <a:pt x="2697" y="339"/>
                    <a:pt x="2737" y="339"/>
                  </a:cubicBezTo>
                  <a:cubicBezTo>
                    <a:pt x="2763" y="339"/>
                    <a:pt x="2795" y="339"/>
                    <a:pt x="2825" y="339"/>
                  </a:cubicBezTo>
                  <a:cubicBezTo>
                    <a:pt x="2855" y="339"/>
                    <a:pt x="2884" y="339"/>
                    <a:pt x="2903" y="341"/>
                  </a:cubicBezTo>
                  <a:cubicBezTo>
                    <a:pt x="2813" y="343"/>
                    <a:pt x="2722" y="348"/>
                    <a:pt x="2634" y="360"/>
                  </a:cubicBezTo>
                  <a:cubicBezTo>
                    <a:pt x="2579" y="353"/>
                    <a:pt x="2526" y="343"/>
                    <a:pt x="2472" y="329"/>
                  </a:cubicBezTo>
                  <a:cubicBezTo>
                    <a:pt x="2418" y="329"/>
                    <a:pt x="2371" y="328"/>
                    <a:pt x="2330" y="328"/>
                  </a:cubicBezTo>
                  <a:cubicBezTo>
                    <a:pt x="2075" y="328"/>
                    <a:pt x="2039" y="342"/>
                    <a:pt x="1834" y="342"/>
                  </a:cubicBezTo>
                  <a:cubicBezTo>
                    <a:pt x="1811" y="342"/>
                    <a:pt x="1786" y="342"/>
                    <a:pt x="1758" y="342"/>
                  </a:cubicBezTo>
                  <a:lnTo>
                    <a:pt x="1758" y="342"/>
                  </a:lnTo>
                  <a:cubicBezTo>
                    <a:pt x="1761" y="342"/>
                    <a:pt x="1763" y="342"/>
                    <a:pt x="1765" y="342"/>
                  </a:cubicBezTo>
                  <a:cubicBezTo>
                    <a:pt x="1844" y="342"/>
                    <a:pt x="1718" y="331"/>
                    <a:pt x="1770" y="330"/>
                  </a:cubicBezTo>
                  <a:lnTo>
                    <a:pt x="1770" y="330"/>
                  </a:lnTo>
                  <a:lnTo>
                    <a:pt x="1722" y="329"/>
                  </a:lnTo>
                  <a:cubicBezTo>
                    <a:pt x="2030" y="311"/>
                    <a:pt x="2563" y="316"/>
                    <a:pt x="2509" y="281"/>
                  </a:cubicBezTo>
                  <a:cubicBezTo>
                    <a:pt x="2257" y="281"/>
                    <a:pt x="2076" y="299"/>
                    <a:pt x="1766" y="299"/>
                  </a:cubicBezTo>
                  <a:lnTo>
                    <a:pt x="1780" y="292"/>
                  </a:lnTo>
                  <a:cubicBezTo>
                    <a:pt x="1744" y="292"/>
                    <a:pt x="1720" y="291"/>
                    <a:pt x="1704" y="291"/>
                  </a:cubicBezTo>
                  <a:cubicBezTo>
                    <a:pt x="1620" y="291"/>
                    <a:pt x="1773" y="300"/>
                    <a:pt x="1729" y="306"/>
                  </a:cubicBezTo>
                  <a:cubicBezTo>
                    <a:pt x="1706" y="307"/>
                    <a:pt x="1684" y="308"/>
                    <a:pt x="1664" y="308"/>
                  </a:cubicBezTo>
                  <a:cubicBezTo>
                    <a:pt x="1511" y="308"/>
                    <a:pt x="1431" y="286"/>
                    <a:pt x="1330" y="286"/>
                  </a:cubicBezTo>
                  <a:cubicBezTo>
                    <a:pt x="1301" y="286"/>
                    <a:pt x="1270" y="288"/>
                    <a:pt x="1235" y="292"/>
                  </a:cubicBezTo>
                  <a:lnTo>
                    <a:pt x="1490" y="299"/>
                  </a:lnTo>
                  <a:cubicBezTo>
                    <a:pt x="1298" y="313"/>
                    <a:pt x="1546" y="304"/>
                    <a:pt x="1499" y="325"/>
                  </a:cubicBezTo>
                  <a:cubicBezTo>
                    <a:pt x="1381" y="330"/>
                    <a:pt x="1233" y="331"/>
                    <a:pt x="1070" y="331"/>
                  </a:cubicBezTo>
                  <a:cubicBezTo>
                    <a:pt x="905" y="331"/>
                    <a:pt x="725" y="330"/>
                    <a:pt x="545" y="330"/>
                  </a:cubicBezTo>
                  <a:cubicBezTo>
                    <a:pt x="388" y="330"/>
                    <a:pt x="230" y="331"/>
                    <a:pt x="82" y="334"/>
                  </a:cubicBezTo>
                  <a:cubicBezTo>
                    <a:pt x="202" y="348"/>
                    <a:pt x="323" y="353"/>
                    <a:pt x="443" y="353"/>
                  </a:cubicBezTo>
                  <a:cubicBezTo>
                    <a:pt x="360" y="380"/>
                    <a:pt x="286" y="376"/>
                    <a:pt x="376" y="404"/>
                  </a:cubicBezTo>
                  <a:lnTo>
                    <a:pt x="598" y="406"/>
                  </a:lnTo>
                  <a:lnTo>
                    <a:pt x="601" y="436"/>
                  </a:lnTo>
                  <a:cubicBezTo>
                    <a:pt x="540" y="436"/>
                    <a:pt x="480" y="434"/>
                    <a:pt x="427" y="431"/>
                  </a:cubicBezTo>
                  <a:cubicBezTo>
                    <a:pt x="419" y="436"/>
                    <a:pt x="391" y="437"/>
                    <a:pt x="355" y="437"/>
                  </a:cubicBezTo>
                  <a:cubicBezTo>
                    <a:pt x="291" y="437"/>
                    <a:pt x="198" y="433"/>
                    <a:pt x="137" y="433"/>
                  </a:cubicBezTo>
                  <a:cubicBezTo>
                    <a:pt x="103" y="433"/>
                    <a:pt x="78" y="434"/>
                    <a:pt x="75" y="438"/>
                  </a:cubicBezTo>
                  <a:lnTo>
                    <a:pt x="265" y="438"/>
                  </a:lnTo>
                  <a:cubicBezTo>
                    <a:pt x="357" y="455"/>
                    <a:pt x="133" y="450"/>
                    <a:pt x="1" y="455"/>
                  </a:cubicBezTo>
                  <a:cubicBezTo>
                    <a:pt x="46" y="461"/>
                    <a:pt x="113" y="463"/>
                    <a:pt x="193" y="463"/>
                  </a:cubicBezTo>
                  <a:cubicBezTo>
                    <a:pt x="332" y="463"/>
                    <a:pt x="511" y="457"/>
                    <a:pt x="682" y="457"/>
                  </a:cubicBezTo>
                  <a:cubicBezTo>
                    <a:pt x="663" y="448"/>
                    <a:pt x="932" y="429"/>
                    <a:pt x="668" y="424"/>
                  </a:cubicBezTo>
                  <a:cubicBezTo>
                    <a:pt x="672" y="413"/>
                    <a:pt x="828" y="408"/>
                    <a:pt x="932" y="408"/>
                  </a:cubicBezTo>
                  <a:cubicBezTo>
                    <a:pt x="885" y="414"/>
                    <a:pt x="1079" y="435"/>
                    <a:pt x="955" y="445"/>
                  </a:cubicBezTo>
                  <a:lnTo>
                    <a:pt x="955" y="445"/>
                  </a:lnTo>
                  <a:cubicBezTo>
                    <a:pt x="993" y="443"/>
                    <a:pt x="1015" y="442"/>
                    <a:pt x="1032" y="442"/>
                  </a:cubicBezTo>
                  <a:cubicBezTo>
                    <a:pt x="1073" y="442"/>
                    <a:pt x="1082" y="446"/>
                    <a:pt x="1189" y="446"/>
                  </a:cubicBezTo>
                  <a:cubicBezTo>
                    <a:pt x="1208" y="446"/>
                    <a:pt x="1229" y="445"/>
                    <a:pt x="1254" y="445"/>
                  </a:cubicBezTo>
                  <a:lnTo>
                    <a:pt x="1254" y="445"/>
                  </a:lnTo>
                  <a:cubicBezTo>
                    <a:pt x="1217" y="452"/>
                    <a:pt x="1706" y="448"/>
                    <a:pt x="1675" y="473"/>
                  </a:cubicBezTo>
                  <a:cubicBezTo>
                    <a:pt x="1753" y="464"/>
                    <a:pt x="1677" y="438"/>
                    <a:pt x="1936" y="438"/>
                  </a:cubicBezTo>
                  <a:cubicBezTo>
                    <a:pt x="1946" y="438"/>
                    <a:pt x="1958" y="438"/>
                    <a:pt x="1970" y="438"/>
                  </a:cubicBezTo>
                  <a:cubicBezTo>
                    <a:pt x="1898" y="420"/>
                    <a:pt x="1564" y="415"/>
                    <a:pt x="1789" y="399"/>
                  </a:cubicBezTo>
                  <a:lnTo>
                    <a:pt x="1789" y="399"/>
                  </a:lnTo>
                  <a:lnTo>
                    <a:pt x="1643" y="408"/>
                  </a:lnTo>
                  <a:cubicBezTo>
                    <a:pt x="1434" y="399"/>
                    <a:pt x="1701" y="392"/>
                    <a:pt x="1428" y="383"/>
                  </a:cubicBezTo>
                  <a:lnTo>
                    <a:pt x="1428" y="383"/>
                  </a:lnTo>
                  <a:cubicBezTo>
                    <a:pt x="1437" y="383"/>
                    <a:pt x="1448" y="383"/>
                    <a:pt x="1460" y="383"/>
                  </a:cubicBezTo>
                  <a:cubicBezTo>
                    <a:pt x="1501" y="383"/>
                    <a:pt x="1552" y="382"/>
                    <a:pt x="1598" y="382"/>
                  </a:cubicBezTo>
                  <a:cubicBezTo>
                    <a:pt x="1647" y="382"/>
                    <a:pt x="1690" y="383"/>
                    <a:pt x="1706" y="390"/>
                  </a:cubicBezTo>
                  <a:cubicBezTo>
                    <a:pt x="1636" y="353"/>
                    <a:pt x="2111" y="376"/>
                    <a:pt x="2125" y="348"/>
                  </a:cubicBezTo>
                  <a:cubicBezTo>
                    <a:pt x="2171" y="357"/>
                    <a:pt x="2229" y="360"/>
                    <a:pt x="2323" y="360"/>
                  </a:cubicBezTo>
                  <a:cubicBezTo>
                    <a:pt x="2350" y="360"/>
                    <a:pt x="2381" y="360"/>
                    <a:pt x="2414" y="360"/>
                  </a:cubicBezTo>
                  <a:lnTo>
                    <a:pt x="2414" y="360"/>
                  </a:lnTo>
                  <a:cubicBezTo>
                    <a:pt x="2393" y="369"/>
                    <a:pt x="2477" y="380"/>
                    <a:pt x="2361" y="385"/>
                  </a:cubicBezTo>
                  <a:cubicBezTo>
                    <a:pt x="2264" y="383"/>
                    <a:pt x="2194" y="385"/>
                    <a:pt x="2088" y="376"/>
                  </a:cubicBezTo>
                  <a:lnTo>
                    <a:pt x="2088" y="376"/>
                  </a:lnTo>
                  <a:cubicBezTo>
                    <a:pt x="2117" y="394"/>
                    <a:pt x="2214" y="398"/>
                    <a:pt x="2335" y="398"/>
                  </a:cubicBezTo>
                  <a:cubicBezTo>
                    <a:pt x="2408" y="398"/>
                    <a:pt x="2489" y="397"/>
                    <a:pt x="2569" y="397"/>
                  </a:cubicBezTo>
                  <a:cubicBezTo>
                    <a:pt x="2622" y="397"/>
                    <a:pt x="2675" y="397"/>
                    <a:pt x="2725" y="399"/>
                  </a:cubicBezTo>
                  <a:cubicBezTo>
                    <a:pt x="2690" y="397"/>
                    <a:pt x="2681" y="394"/>
                    <a:pt x="2750" y="390"/>
                  </a:cubicBezTo>
                  <a:cubicBezTo>
                    <a:pt x="2901" y="394"/>
                    <a:pt x="3237" y="404"/>
                    <a:pt x="3142" y="420"/>
                  </a:cubicBezTo>
                  <a:lnTo>
                    <a:pt x="3908" y="420"/>
                  </a:lnTo>
                  <a:cubicBezTo>
                    <a:pt x="3909" y="424"/>
                    <a:pt x="3889" y="425"/>
                    <a:pt x="3861" y="425"/>
                  </a:cubicBezTo>
                  <a:cubicBezTo>
                    <a:pt x="3835" y="425"/>
                    <a:pt x="3803" y="424"/>
                    <a:pt x="3778" y="424"/>
                  </a:cubicBezTo>
                  <a:cubicBezTo>
                    <a:pt x="3768" y="424"/>
                    <a:pt x="3758" y="424"/>
                    <a:pt x="3751" y="424"/>
                  </a:cubicBezTo>
                  <a:lnTo>
                    <a:pt x="4179" y="429"/>
                  </a:lnTo>
                  <a:cubicBezTo>
                    <a:pt x="4279" y="441"/>
                    <a:pt x="4034" y="438"/>
                    <a:pt x="3990" y="450"/>
                  </a:cubicBezTo>
                  <a:lnTo>
                    <a:pt x="4300" y="450"/>
                  </a:lnTo>
                  <a:lnTo>
                    <a:pt x="4256" y="461"/>
                  </a:lnTo>
                  <a:cubicBezTo>
                    <a:pt x="4289" y="458"/>
                    <a:pt x="4372" y="456"/>
                    <a:pt x="4465" y="456"/>
                  </a:cubicBezTo>
                  <a:cubicBezTo>
                    <a:pt x="4587" y="456"/>
                    <a:pt x="4725" y="460"/>
                    <a:pt x="4775" y="471"/>
                  </a:cubicBezTo>
                  <a:cubicBezTo>
                    <a:pt x="5046" y="469"/>
                    <a:pt x="5095" y="445"/>
                    <a:pt x="5340" y="445"/>
                  </a:cubicBezTo>
                  <a:cubicBezTo>
                    <a:pt x="5401" y="445"/>
                    <a:pt x="5474" y="446"/>
                    <a:pt x="5565" y="450"/>
                  </a:cubicBezTo>
                  <a:cubicBezTo>
                    <a:pt x="5546" y="468"/>
                    <a:pt x="5305" y="455"/>
                    <a:pt x="5199" y="466"/>
                  </a:cubicBezTo>
                  <a:cubicBezTo>
                    <a:pt x="5229" y="468"/>
                    <a:pt x="5279" y="469"/>
                    <a:pt x="5334" y="469"/>
                  </a:cubicBezTo>
                  <a:cubicBezTo>
                    <a:pt x="5350" y="469"/>
                    <a:pt x="5366" y="469"/>
                    <a:pt x="5383" y="469"/>
                  </a:cubicBezTo>
                  <a:cubicBezTo>
                    <a:pt x="5480" y="469"/>
                    <a:pt x="5580" y="469"/>
                    <a:pt x="5606" y="480"/>
                  </a:cubicBezTo>
                  <a:cubicBezTo>
                    <a:pt x="5935" y="471"/>
                    <a:pt x="5901" y="438"/>
                    <a:pt x="6058" y="422"/>
                  </a:cubicBezTo>
                  <a:cubicBezTo>
                    <a:pt x="6327" y="422"/>
                    <a:pt x="6088" y="438"/>
                    <a:pt x="6100" y="443"/>
                  </a:cubicBezTo>
                  <a:cubicBezTo>
                    <a:pt x="6103" y="443"/>
                    <a:pt x="6105" y="443"/>
                    <a:pt x="6108" y="443"/>
                  </a:cubicBezTo>
                  <a:cubicBezTo>
                    <a:pt x="6166" y="443"/>
                    <a:pt x="6246" y="428"/>
                    <a:pt x="6313" y="428"/>
                  </a:cubicBezTo>
                  <a:cubicBezTo>
                    <a:pt x="6338" y="428"/>
                    <a:pt x="6361" y="430"/>
                    <a:pt x="6380" y="436"/>
                  </a:cubicBezTo>
                  <a:cubicBezTo>
                    <a:pt x="6510" y="424"/>
                    <a:pt x="6584" y="408"/>
                    <a:pt x="6392" y="401"/>
                  </a:cubicBezTo>
                  <a:lnTo>
                    <a:pt x="6392" y="401"/>
                  </a:lnTo>
                  <a:cubicBezTo>
                    <a:pt x="6413" y="402"/>
                    <a:pt x="6434" y="402"/>
                    <a:pt x="6455" y="402"/>
                  </a:cubicBezTo>
                  <a:cubicBezTo>
                    <a:pt x="6562" y="402"/>
                    <a:pt x="6668" y="397"/>
                    <a:pt x="6774" y="387"/>
                  </a:cubicBezTo>
                  <a:lnTo>
                    <a:pt x="6774" y="387"/>
                  </a:lnTo>
                  <a:cubicBezTo>
                    <a:pt x="6658" y="413"/>
                    <a:pt x="6936" y="399"/>
                    <a:pt x="6952" y="420"/>
                  </a:cubicBezTo>
                  <a:cubicBezTo>
                    <a:pt x="7056" y="423"/>
                    <a:pt x="7222" y="427"/>
                    <a:pt x="7388" y="427"/>
                  </a:cubicBezTo>
                  <a:cubicBezTo>
                    <a:pt x="7566" y="427"/>
                    <a:pt x="7745" y="423"/>
                    <a:pt x="7849" y="408"/>
                  </a:cubicBezTo>
                  <a:lnTo>
                    <a:pt x="7849" y="408"/>
                  </a:lnTo>
                  <a:lnTo>
                    <a:pt x="7789" y="436"/>
                  </a:lnTo>
                  <a:lnTo>
                    <a:pt x="8041" y="436"/>
                  </a:lnTo>
                  <a:cubicBezTo>
                    <a:pt x="8193" y="451"/>
                    <a:pt x="7959" y="452"/>
                    <a:pt x="7796" y="452"/>
                  </a:cubicBezTo>
                  <a:cubicBezTo>
                    <a:pt x="7755" y="452"/>
                    <a:pt x="7719" y="452"/>
                    <a:pt x="7694" y="452"/>
                  </a:cubicBezTo>
                  <a:cubicBezTo>
                    <a:pt x="8036" y="459"/>
                    <a:pt x="8266" y="457"/>
                    <a:pt x="8574" y="459"/>
                  </a:cubicBezTo>
                  <a:cubicBezTo>
                    <a:pt x="8483" y="452"/>
                    <a:pt x="8537" y="445"/>
                    <a:pt x="8495" y="436"/>
                  </a:cubicBezTo>
                  <a:cubicBezTo>
                    <a:pt x="8538" y="431"/>
                    <a:pt x="8588" y="430"/>
                    <a:pt x="8639" y="430"/>
                  </a:cubicBezTo>
                  <a:cubicBezTo>
                    <a:pt x="8699" y="430"/>
                    <a:pt x="8760" y="432"/>
                    <a:pt x="8816" y="432"/>
                  </a:cubicBezTo>
                  <a:cubicBezTo>
                    <a:pt x="8830" y="432"/>
                    <a:pt x="8843" y="432"/>
                    <a:pt x="8856" y="431"/>
                  </a:cubicBezTo>
                  <a:lnTo>
                    <a:pt x="8856" y="431"/>
                  </a:lnTo>
                  <a:cubicBezTo>
                    <a:pt x="8884" y="438"/>
                    <a:pt x="8870" y="445"/>
                    <a:pt x="8785" y="448"/>
                  </a:cubicBezTo>
                  <a:lnTo>
                    <a:pt x="8995" y="443"/>
                  </a:lnTo>
                  <a:lnTo>
                    <a:pt x="8995" y="443"/>
                  </a:lnTo>
                  <a:cubicBezTo>
                    <a:pt x="8979" y="461"/>
                    <a:pt x="9083" y="461"/>
                    <a:pt x="8873" y="473"/>
                  </a:cubicBezTo>
                  <a:lnTo>
                    <a:pt x="9069" y="468"/>
                  </a:lnTo>
                  <a:lnTo>
                    <a:pt x="9069" y="468"/>
                  </a:lnTo>
                  <a:cubicBezTo>
                    <a:pt x="9285" y="473"/>
                    <a:pt x="9058" y="482"/>
                    <a:pt x="9005" y="489"/>
                  </a:cubicBezTo>
                  <a:lnTo>
                    <a:pt x="9347" y="494"/>
                  </a:lnTo>
                  <a:cubicBezTo>
                    <a:pt x="9470" y="482"/>
                    <a:pt x="9278" y="478"/>
                    <a:pt x="9514" y="473"/>
                  </a:cubicBezTo>
                  <a:cubicBezTo>
                    <a:pt x="9829" y="489"/>
                    <a:pt x="10230" y="485"/>
                    <a:pt x="10589" y="492"/>
                  </a:cubicBezTo>
                  <a:lnTo>
                    <a:pt x="10337" y="473"/>
                  </a:lnTo>
                  <a:lnTo>
                    <a:pt x="10337" y="473"/>
                  </a:lnTo>
                  <a:cubicBezTo>
                    <a:pt x="10358" y="474"/>
                    <a:pt x="10378" y="474"/>
                    <a:pt x="10395" y="474"/>
                  </a:cubicBezTo>
                  <a:cubicBezTo>
                    <a:pt x="10545" y="474"/>
                    <a:pt x="10517" y="449"/>
                    <a:pt x="10575" y="438"/>
                  </a:cubicBezTo>
                  <a:cubicBezTo>
                    <a:pt x="10777" y="441"/>
                    <a:pt x="11045" y="441"/>
                    <a:pt x="11212" y="448"/>
                  </a:cubicBezTo>
                  <a:cubicBezTo>
                    <a:pt x="11020" y="461"/>
                    <a:pt x="11101" y="482"/>
                    <a:pt x="11279" y="496"/>
                  </a:cubicBezTo>
                  <a:cubicBezTo>
                    <a:pt x="11294" y="496"/>
                    <a:pt x="11309" y="496"/>
                    <a:pt x="11322" y="496"/>
                  </a:cubicBezTo>
                  <a:cubicBezTo>
                    <a:pt x="11678" y="496"/>
                    <a:pt x="11593" y="468"/>
                    <a:pt x="11810" y="459"/>
                  </a:cubicBezTo>
                  <a:lnTo>
                    <a:pt x="11810" y="459"/>
                  </a:lnTo>
                  <a:cubicBezTo>
                    <a:pt x="11634" y="494"/>
                    <a:pt x="12092" y="471"/>
                    <a:pt x="12053" y="492"/>
                  </a:cubicBezTo>
                  <a:cubicBezTo>
                    <a:pt x="12567" y="492"/>
                    <a:pt x="13086" y="480"/>
                    <a:pt x="13617" y="480"/>
                  </a:cubicBezTo>
                  <a:cubicBezTo>
                    <a:pt x="13607" y="475"/>
                    <a:pt x="13455" y="471"/>
                    <a:pt x="13547" y="464"/>
                  </a:cubicBezTo>
                  <a:cubicBezTo>
                    <a:pt x="13574" y="463"/>
                    <a:pt x="13599" y="463"/>
                    <a:pt x="13622" y="463"/>
                  </a:cubicBezTo>
                  <a:cubicBezTo>
                    <a:pt x="13767" y="463"/>
                    <a:pt x="13840" y="474"/>
                    <a:pt x="13862" y="480"/>
                  </a:cubicBezTo>
                  <a:cubicBezTo>
                    <a:pt x="13879" y="480"/>
                    <a:pt x="13895" y="480"/>
                    <a:pt x="13912" y="480"/>
                  </a:cubicBezTo>
                  <a:cubicBezTo>
                    <a:pt x="14057" y="480"/>
                    <a:pt x="14201" y="471"/>
                    <a:pt x="14344" y="457"/>
                  </a:cubicBezTo>
                  <a:lnTo>
                    <a:pt x="14344" y="457"/>
                  </a:lnTo>
                  <a:cubicBezTo>
                    <a:pt x="14325" y="457"/>
                    <a:pt x="14310" y="457"/>
                    <a:pt x="14296" y="457"/>
                  </a:cubicBezTo>
                  <a:cubicBezTo>
                    <a:pt x="14232" y="457"/>
                    <a:pt x="14227" y="453"/>
                    <a:pt x="14244" y="445"/>
                  </a:cubicBezTo>
                  <a:cubicBezTo>
                    <a:pt x="14257" y="445"/>
                    <a:pt x="14268" y="445"/>
                    <a:pt x="14279" y="445"/>
                  </a:cubicBezTo>
                  <a:cubicBezTo>
                    <a:pt x="14432" y="445"/>
                    <a:pt x="14448" y="456"/>
                    <a:pt x="14530" y="456"/>
                  </a:cubicBezTo>
                  <a:cubicBezTo>
                    <a:pt x="14562" y="456"/>
                    <a:pt x="14603" y="454"/>
                    <a:pt x="14666" y="450"/>
                  </a:cubicBezTo>
                  <a:lnTo>
                    <a:pt x="14666" y="450"/>
                  </a:lnTo>
                  <a:cubicBezTo>
                    <a:pt x="14729" y="468"/>
                    <a:pt x="14400" y="459"/>
                    <a:pt x="14423" y="480"/>
                  </a:cubicBezTo>
                  <a:cubicBezTo>
                    <a:pt x="14645" y="480"/>
                    <a:pt x="14786" y="473"/>
                    <a:pt x="14949" y="464"/>
                  </a:cubicBezTo>
                  <a:lnTo>
                    <a:pt x="14949" y="464"/>
                  </a:lnTo>
                  <a:cubicBezTo>
                    <a:pt x="14986" y="475"/>
                    <a:pt x="14798" y="466"/>
                    <a:pt x="14921" y="478"/>
                  </a:cubicBezTo>
                  <a:lnTo>
                    <a:pt x="15940" y="448"/>
                  </a:lnTo>
                  <a:lnTo>
                    <a:pt x="16010" y="464"/>
                  </a:lnTo>
                  <a:cubicBezTo>
                    <a:pt x="16176" y="464"/>
                    <a:pt x="16285" y="459"/>
                    <a:pt x="16362" y="452"/>
                  </a:cubicBezTo>
                  <a:lnTo>
                    <a:pt x="16362" y="452"/>
                  </a:lnTo>
                  <a:cubicBezTo>
                    <a:pt x="16452" y="459"/>
                    <a:pt x="16383" y="461"/>
                    <a:pt x="16297" y="464"/>
                  </a:cubicBezTo>
                  <a:cubicBezTo>
                    <a:pt x="16314" y="464"/>
                    <a:pt x="16331" y="464"/>
                    <a:pt x="16349" y="464"/>
                  </a:cubicBezTo>
                  <a:cubicBezTo>
                    <a:pt x="16560" y="464"/>
                    <a:pt x="16800" y="452"/>
                    <a:pt x="16918" y="452"/>
                  </a:cubicBezTo>
                  <a:cubicBezTo>
                    <a:pt x="16907" y="457"/>
                    <a:pt x="16875" y="457"/>
                    <a:pt x="16841" y="457"/>
                  </a:cubicBezTo>
                  <a:cubicBezTo>
                    <a:pt x="16808" y="457"/>
                    <a:pt x="16772" y="457"/>
                    <a:pt x="16753" y="461"/>
                  </a:cubicBezTo>
                  <a:cubicBezTo>
                    <a:pt x="16771" y="462"/>
                    <a:pt x="16789" y="462"/>
                    <a:pt x="16808" y="462"/>
                  </a:cubicBezTo>
                  <a:cubicBezTo>
                    <a:pt x="17004" y="462"/>
                    <a:pt x="17227" y="446"/>
                    <a:pt x="17400" y="446"/>
                  </a:cubicBezTo>
                  <a:cubicBezTo>
                    <a:pt x="17465" y="446"/>
                    <a:pt x="17522" y="449"/>
                    <a:pt x="17569" y="455"/>
                  </a:cubicBezTo>
                  <a:cubicBezTo>
                    <a:pt x="17545" y="457"/>
                    <a:pt x="17520" y="457"/>
                    <a:pt x="17496" y="457"/>
                  </a:cubicBezTo>
                  <a:lnTo>
                    <a:pt x="17496" y="457"/>
                  </a:lnTo>
                  <a:cubicBezTo>
                    <a:pt x="17907" y="457"/>
                    <a:pt x="18267" y="445"/>
                    <a:pt x="18713" y="443"/>
                  </a:cubicBezTo>
                  <a:cubicBezTo>
                    <a:pt x="18785" y="446"/>
                    <a:pt x="18836" y="448"/>
                    <a:pt x="18873" y="448"/>
                  </a:cubicBezTo>
                  <a:cubicBezTo>
                    <a:pt x="19043" y="448"/>
                    <a:pt x="18924" y="420"/>
                    <a:pt x="19220" y="420"/>
                  </a:cubicBezTo>
                  <a:cubicBezTo>
                    <a:pt x="19230" y="420"/>
                    <a:pt x="19240" y="420"/>
                    <a:pt x="19250" y="420"/>
                  </a:cubicBezTo>
                  <a:cubicBezTo>
                    <a:pt x="19252" y="435"/>
                    <a:pt x="19322" y="440"/>
                    <a:pt x="19420" y="440"/>
                  </a:cubicBezTo>
                  <a:cubicBezTo>
                    <a:pt x="19575" y="440"/>
                    <a:pt x="19798" y="428"/>
                    <a:pt x="19925" y="428"/>
                  </a:cubicBezTo>
                  <a:cubicBezTo>
                    <a:pt x="19943" y="428"/>
                    <a:pt x="19959" y="428"/>
                    <a:pt x="19973" y="429"/>
                  </a:cubicBezTo>
                  <a:lnTo>
                    <a:pt x="19917" y="422"/>
                  </a:lnTo>
                  <a:cubicBezTo>
                    <a:pt x="20001" y="417"/>
                    <a:pt x="20083" y="415"/>
                    <a:pt x="20166" y="415"/>
                  </a:cubicBezTo>
                  <a:cubicBezTo>
                    <a:pt x="20288" y="415"/>
                    <a:pt x="20411" y="420"/>
                    <a:pt x="20534" y="431"/>
                  </a:cubicBezTo>
                  <a:cubicBezTo>
                    <a:pt x="20594" y="432"/>
                    <a:pt x="20660" y="432"/>
                    <a:pt x="20730" y="432"/>
                  </a:cubicBezTo>
                  <a:cubicBezTo>
                    <a:pt x="21009" y="432"/>
                    <a:pt x="21347" y="428"/>
                    <a:pt x="21588" y="413"/>
                  </a:cubicBezTo>
                  <a:lnTo>
                    <a:pt x="21588" y="413"/>
                  </a:lnTo>
                  <a:lnTo>
                    <a:pt x="21527" y="422"/>
                  </a:lnTo>
                  <a:cubicBezTo>
                    <a:pt x="21652" y="416"/>
                    <a:pt x="21754" y="416"/>
                    <a:pt x="21855" y="416"/>
                  </a:cubicBezTo>
                  <a:cubicBezTo>
                    <a:pt x="21956" y="416"/>
                    <a:pt x="22058" y="416"/>
                    <a:pt x="22183" y="411"/>
                  </a:cubicBezTo>
                  <a:lnTo>
                    <a:pt x="22183" y="411"/>
                  </a:lnTo>
                  <a:cubicBezTo>
                    <a:pt x="22176" y="415"/>
                    <a:pt x="22083" y="420"/>
                    <a:pt x="22181" y="422"/>
                  </a:cubicBezTo>
                  <a:cubicBezTo>
                    <a:pt x="22330" y="423"/>
                    <a:pt x="22480" y="424"/>
                    <a:pt x="22630" y="424"/>
                  </a:cubicBezTo>
                  <a:cubicBezTo>
                    <a:pt x="23685" y="424"/>
                    <a:pt x="24755" y="399"/>
                    <a:pt x="25806" y="397"/>
                  </a:cubicBezTo>
                  <a:cubicBezTo>
                    <a:pt x="28099" y="397"/>
                    <a:pt x="30955" y="380"/>
                    <a:pt x="33214" y="325"/>
                  </a:cubicBezTo>
                  <a:lnTo>
                    <a:pt x="33214" y="325"/>
                  </a:lnTo>
                  <a:cubicBezTo>
                    <a:pt x="33214" y="325"/>
                    <a:pt x="33214" y="325"/>
                    <a:pt x="33214" y="325"/>
                  </a:cubicBezTo>
                  <a:cubicBezTo>
                    <a:pt x="33220" y="325"/>
                    <a:pt x="34276" y="139"/>
                    <a:pt x="34115" y="68"/>
                  </a:cubicBezTo>
                  <a:cubicBezTo>
                    <a:pt x="34027" y="58"/>
                    <a:pt x="34337" y="40"/>
                    <a:pt x="34150" y="38"/>
                  </a:cubicBezTo>
                  <a:lnTo>
                    <a:pt x="34150" y="38"/>
                  </a:lnTo>
                  <a:lnTo>
                    <a:pt x="33967" y="61"/>
                  </a:lnTo>
                  <a:cubicBezTo>
                    <a:pt x="33997" y="51"/>
                    <a:pt x="33893" y="40"/>
                    <a:pt x="33872" y="33"/>
                  </a:cubicBezTo>
                  <a:lnTo>
                    <a:pt x="33872" y="33"/>
                  </a:lnTo>
                  <a:cubicBezTo>
                    <a:pt x="33798" y="51"/>
                    <a:pt x="34108" y="61"/>
                    <a:pt x="33890" y="91"/>
                  </a:cubicBezTo>
                  <a:cubicBezTo>
                    <a:pt x="33855" y="99"/>
                    <a:pt x="33762" y="100"/>
                    <a:pt x="33680" y="100"/>
                  </a:cubicBezTo>
                  <a:cubicBezTo>
                    <a:pt x="33648" y="100"/>
                    <a:pt x="33618" y="100"/>
                    <a:pt x="33594" y="100"/>
                  </a:cubicBezTo>
                  <a:cubicBezTo>
                    <a:pt x="33779" y="100"/>
                    <a:pt x="33589" y="116"/>
                    <a:pt x="33515" y="126"/>
                  </a:cubicBezTo>
                  <a:cubicBezTo>
                    <a:pt x="33399" y="119"/>
                    <a:pt x="33218" y="126"/>
                    <a:pt x="33165" y="112"/>
                  </a:cubicBezTo>
                  <a:cubicBezTo>
                    <a:pt x="33123" y="117"/>
                    <a:pt x="33082" y="120"/>
                    <a:pt x="33040" y="120"/>
                  </a:cubicBezTo>
                  <a:cubicBezTo>
                    <a:pt x="33026" y="120"/>
                    <a:pt x="33012" y="119"/>
                    <a:pt x="32998" y="119"/>
                  </a:cubicBezTo>
                  <a:lnTo>
                    <a:pt x="32991" y="112"/>
                  </a:lnTo>
                  <a:lnTo>
                    <a:pt x="32991" y="112"/>
                  </a:lnTo>
                  <a:cubicBezTo>
                    <a:pt x="32855" y="119"/>
                    <a:pt x="33038" y="116"/>
                    <a:pt x="33003" y="123"/>
                  </a:cubicBezTo>
                  <a:cubicBezTo>
                    <a:pt x="32989" y="124"/>
                    <a:pt x="32973" y="124"/>
                    <a:pt x="32957" y="124"/>
                  </a:cubicBezTo>
                  <a:cubicBezTo>
                    <a:pt x="32877" y="124"/>
                    <a:pt x="32771" y="118"/>
                    <a:pt x="32659" y="118"/>
                  </a:cubicBezTo>
                  <a:cubicBezTo>
                    <a:pt x="32636" y="118"/>
                    <a:pt x="32612" y="118"/>
                    <a:pt x="32588" y="119"/>
                  </a:cubicBezTo>
                  <a:cubicBezTo>
                    <a:pt x="32751" y="114"/>
                    <a:pt x="32885" y="105"/>
                    <a:pt x="32998" y="95"/>
                  </a:cubicBezTo>
                  <a:cubicBezTo>
                    <a:pt x="32704" y="89"/>
                    <a:pt x="33049" y="63"/>
                    <a:pt x="33114" y="45"/>
                  </a:cubicBezTo>
                  <a:lnTo>
                    <a:pt x="33114" y="45"/>
                  </a:lnTo>
                  <a:cubicBezTo>
                    <a:pt x="32880" y="56"/>
                    <a:pt x="32790" y="68"/>
                    <a:pt x="32595" y="82"/>
                  </a:cubicBezTo>
                  <a:cubicBezTo>
                    <a:pt x="32371" y="70"/>
                    <a:pt x="32594" y="36"/>
                    <a:pt x="32666" y="31"/>
                  </a:cubicBezTo>
                  <a:lnTo>
                    <a:pt x="32666" y="31"/>
                  </a:lnTo>
                  <a:cubicBezTo>
                    <a:pt x="32453" y="43"/>
                    <a:pt x="32233" y="65"/>
                    <a:pt x="32120" y="75"/>
                  </a:cubicBezTo>
                  <a:cubicBezTo>
                    <a:pt x="32280" y="47"/>
                    <a:pt x="32253" y="40"/>
                    <a:pt x="32396" y="17"/>
                  </a:cubicBezTo>
                  <a:cubicBezTo>
                    <a:pt x="32352" y="13"/>
                    <a:pt x="32316" y="12"/>
                    <a:pt x="32287" y="12"/>
                  </a:cubicBezTo>
                  <a:cubicBezTo>
                    <a:pt x="32202" y="12"/>
                    <a:pt x="32167" y="24"/>
                    <a:pt x="32107" y="31"/>
                  </a:cubicBezTo>
                  <a:cubicBezTo>
                    <a:pt x="32130" y="29"/>
                    <a:pt x="32153" y="29"/>
                    <a:pt x="32176" y="29"/>
                  </a:cubicBezTo>
                  <a:cubicBezTo>
                    <a:pt x="32199" y="29"/>
                    <a:pt x="32222" y="29"/>
                    <a:pt x="32246" y="31"/>
                  </a:cubicBezTo>
                  <a:cubicBezTo>
                    <a:pt x="32042" y="31"/>
                    <a:pt x="32076" y="70"/>
                    <a:pt x="31970" y="89"/>
                  </a:cubicBezTo>
                  <a:cubicBezTo>
                    <a:pt x="31830" y="80"/>
                    <a:pt x="31572" y="77"/>
                    <a:pt x="31551" y="58"/>
                  </a:cubicBezTo>
                  <a:lnTo>
                    <a:pt x="31551" y="58"/>
                  </a:lnTo>
                  <a:lnTo>
                    <a:pt x="31553" y="77"/>
                  </a:lnTo>
                  <a:cubicBezTo>
                    <a:pt x="31526" y="78"/>
                    <a:pt x="31505" y="78"/>
                    <a:pt x="31489" y="78"/>
                  </a:cubicBezTo>
                  <a:cubicBezTo>
                    <a:pt x="31400" y="78"/>
                    <a:pt x="31456" y="64"/>
                    <a:pt x="31432" y="58"/>
                  </a:cubicBezTo>
                  <a:lnTo>
                    <a:pt x="31432" y="58"/>
                  </a:lnTo>
                  <a:cubicBezTo>
                    <a:pt x="31368" y="75"/>
                    <a:pt x="31451" y="98"/>
                    <a:pt x="31152" y="107"/>
                  </a:cubicBezTo>
                  <a:cubicBezTo>
                    <a:pt x="31173" y="89"/>
                    <a:pt x="31122" y="88"/>
                    <a:pt x="31060" y="88"/>
                  </a:cubicBezTo>
                  <a:cubicBezTo>
                    <a:pt x="31043" y="88"/>
                    <a:pt x="31025" y="88"/>
                    <a:pt x="31008" y="88"/>
                  </a:cubicBezTo>
                  <a:cubicBezTo>
                    <a:pt x="30947" y="88"/>
                    <a:pt x="30891" y="86"/>
                    <a:pt x="30895" y="70"/>
                  </a:cubicBezTo>
                  <a:lnTo>
                    <a:pt x="30895" y="70"/>
                  </a:lnTo>
                  <a:cubicBezTo>
                    <a:pt x="30768" y="74"/>
                    <a:pt x="30704" y="92"/>
                    <a:pt x="30588" y="92"/>
                  </a:cubicBezTo>
                  <a:cubicBezTo>
                    <a:pt x="30575" y="92"/>
                    <a:pt x="30562" y="91"/>
                    <a:pt x="30548" y="91"/>
                  </a:cubicBezTo>
                  <a:cubicBezTo>
                    <a:pt x="30401" y="74"/>
                    <a:pt x="30699" y="46"/>
                    <a:pt x="30821" y="46"/>
                  </a:cubicBezTo>
                  <a:cubicBezTo>
                    <a:pt x="30834" y="46"/>
                    <a:pt x="30845" y="46"/>
                    <a:pt x="30853" y="47"/>
                  </a:cubicBezTo>
                  <a:cubicBezTo>
                    <a:pt x="30865" y="47"/>
                    <a:pt x="30875" y="47"/>
                    <a:pt x="30884" y="47"/>
                  </a:cubicBezTo>
                  <a:cubicBezTo>
                    <a:pt x="31027" y="47"/>
                    <a:pt x="30830" y="63"/>
                    <a:pt x="30907" y="63"/>
                  </a:cubicBezTo>
                  <a:lnTo>
                    <a:pt x="31099" y="49"/>
                  </a:lnTo>
                  <a:cubicBezTo>
                    <a:pt x="30992" y="42"/>
                    <a:pt x="30782" y="35"/>
                    <a:pt x="30807" y="21"/>
                  </a:cubicBezTo>
                  <a:lnTo>
                    <a:pt x="30807" y="21"/>
                  </a:lnTo>
                  <a:cubicBezTo>
                    <a:pt x="30610" y="31"/>
                    <a:pt x="30965" y="35"/>
                    <a:pt x="30749" y="47"/>
                  </a:cubicBezTo>
                  <a:lnTo>
                    <a:pt x="30619" y="40"/>
                  </a:lnTo>
                  <a:lnTo>
                    <a:pt x="30619" y="40"/>
                  </a:lnTo>
                  <a:cubicBezTo>
                    <a:pt x="30406" y="51"/>
                    <a:pt x="30666" y="68"/>
                    <a:pt x="30385" y="75"/>
                  </a:cubicBezTo>
                  <a:cubicBezTo>
                    <a:pt x="30571" y="54"/>
                    <a:pt x="30090" y="77"/>
                    <a:pt x="30098" y="50"/>
                  </a:cubicBezTo>
                  <a:lnTo>
                    <a:pt x="30098" y="50"/>
                  </a:lnTo>
                  <a:cubicBezTo>
                    <a:pt x="30080" y="84"/>
                    <a:pt x="29597" y="59"/>
                    <a:pt x="29540" y="86"/>
                  </a:cubicBezTo>
                  <a:lnTo>
                    <a:pt x="29688" y="91"/>
                  </a:lnTo>
                  <a:lnTo>
                    <a:pt x="29656" y="77"/>
                  </a:lnTo>
                  <a:cubicBezTo>
                    <a:pt x="29784" y="75"/>
                    <a:pt x="29897" y="69"/>
                    <a:pt x="30022" y="69"/>
                  </a:cubicBezTo>
                  <a:cubicBezTo>
                    <a:pt x="30053" y="69"/>
                    <a:pt x="30084" y="69"/>
                    <a:pt x="30117" y="70"/>
                  </a:cubicBezTo>
                  <a:cubicBezTo>
                    <a:pt x="29985" y="84"/>
                    <a:pt x="30161" y="98"/>
                    <a:pt x="30010" y="109"/>
                  </a:cubicBezTo>
                  <a:cubicBezTo>
                    <a:pt x="29950" y="114"/>
                    <a:pt x="29911" y="115"/>
                    <a:pt x="29888" y="115"/>
                  </a:cubicBezTo>
                  <a:cubicBezTo>
                    <a:pt x="29804" y="115"/>
                    <a:pt x="29917" y="93"/>
                    <a:pt x="29897" y="93"/>
                  </a:cubicBezTo>
                  <a:cubicBezTo>
                    <a:pt x="29896" y="93"/>
                    <a:pt x="29895" y="93"/>
                    <a:pt x="29894" y="93"/>
                  </a:cubicBezTo>
                  <a:lnTo>
                    <a:pt x="29665" y="112"/>
                  </a:lnTo>
                  <a:lnTo>
                    <a:pt x="29820" y="123"/>
                  </a:lnTo>
                  <a:cubicBezTo>
                    <a:pt x="29644" y="133"/>
                    <a:pt x="29401" y="135"/>
                    <a:pt x="29158" y="135"/>
                  </a:cubicBezTo>
                  <a:cubicBezTo>
                    <a:pt x="28796" y="119"/>
                    <a:pt x="29202" y="116"/>
                    <a:pt x="28942" y="100"/>
                  </a:cubicBezTo>
                  <a:lnTo>
                    <a:pt x="28942" y="100"/>
                  </a:lnTo>
                  <a:cubicBezTo>
                    <a:pt x="28839" y="106"/>
                    <a:pt x="28852" y="114"/>
                    <a:pt x="28737" y="114"/>
                  </a:cubicBezTo>
                  <a:cubicBezTo>
                    <a:pt x="28723" y="114"/>
                    <a:pt x="28708" y="114"/>
                    <a:pt x="28690" y="114"/>
                  </a:cubicBezTo>
                  <a:lnTo>
                    <a:pt x="28690" y="114"/>
                  </a:lnTo>
                  <a:cubicBezTo>
                    <a:pt x="28712" y="116"/>
                    <a:pt x="28734" y="117"/>
                    <a:pt x="28754" y="117"/>
                  </a:cubicBezTo>
                  <a:cubicBezTo>
                    <a:pt x="28814" y="117"/>
                    <a:pt x="28865" y="109"/>
                    <a:pt x="28910" y="109"/>
                  </a:cubicBezTo>
                  <a:cubicBezTo>
                    <a:pt x="28991" y="130"/>
                    <a:pt x="28616" y="121"/>
                    <a:pt x="28634" y="142"/>
                  </a:cubicBezTo>
                  <a:cubicBezTo>
                    <a:pt x="28565" y="135"/>
                    <a:pt x="28579" y="126"/>
                    <a:pt x="28632" y="116"/>
                  </a:cubicBezTo>
                  <a:lnTo>
                    <a:pt x="28632" y="116"/>
                  </a:lnTo>
                  <a:cubicBezTo>
                    <a:pt x="28528" y="120"/>
                    <a:pt x="28426" y="122"/>
                    <a:pt x="28333" y="122"/>
                  </a:cubicBezTo>
                  <a:cubicBezTo>
                    <a:pt x="28179" y="122"/>
                    <a:pt x="28051" y="116"/>
                    <a:pt x="27986" y="100"/>
                  </a:cubicBezTo>
                  <a:lnTo>
                    <a:pt x="27865" y="126"/>
                  </a:lnTo>
                  <a:cubicBezTo>
                    <a:pt x="27393" y="121"/>
                    <a:pt x="28189" y="100"/>
                    <a:pt x="27791" y="89"/>
                  </a:cubicBezTo>
                  <a:cubicBezTo>
                    <a:pt x="27757" y="87"/>
                    <a:pt x="27723" y="87"/>
                    <a:pt x="27689" y="87"/>
                  </a:cubicBezTo>
                  <a:cubicBezTo>
                    <a:pt x="27591" y="87"/>
                    <a:pt x="27493" y="92"/>
                    <a:pt x="27395" y="100"/>
                  </a:cubicBezTo>
                  <a:lnTo>
                    <a:pt x="27536" y="100"/>
                  </a:lnTo>
                  <a:cubicBezTo>
                    <a:pt x="27427" y="114"/>
                    <a:pt x="27437" y="123"/>
                    <a:pt x="27263" y="133"/>
                  </a:cubicBezTo>
                  <a:cubicBezTo>
                    <a:pt x="27176" y="133"/>
                    <a:pt x="27182" y="124"/>
                    <a:pt x="27143" y="124"/>
                  </a:cubicBezTo>
                  <a:cubicBezTo>
                    <a:pt x="27126" y="124"/>
                    <a:pt x="27100" y="125"/>
                    <a:pt x="27054" y="130"/>
                  </a:cubicBezTo>
                  <a:cubicBezTo>
                    <a:pt x="26743" y="119"/>
                    <a:pt x="26869" y="99"/>
                    <a:pt x="26955" y="80"/>
                  </a:cubicBezTo>
                  <a:lnTo>
                    <a:pt x="26955" y="80"/>
                  </a:lnTo>
                  <a:cubicBezTo>
                    <a:pt x="26828" y="83"/>
                    <a:pt x="26659" y="82"/>
                    <a:pt x="26637" y="93"/>
                  </a:cubicBezTo>
                  <a:cubicBezTo>
                    <a:pt x="26636" y="88"/>
                    <a:pt x="26654" y="77"/>
                    <a:pt x="26721" y="70"/>
                  </a:cubicBezTo>
                  <a:lnTo>
                    <a:pt x="26721" y="70"/>
                  </a:lnTo>
                  <a:cubicBezTo>
                    <a:pt x="26778" y="76"/>
                    <a:pt x="26815" y="78"/>
                    <a:pt x="26839" y="78"/>
                  </a:cubicBezTo>
                  <a:cubicBezTo>
                    <a:pt x="26904" y="78"/>
                    <a:pt x="26877" y="63"/>
                    <a:pt x="26892" y="63"/>
                  </a:cubicBezTo>
                  <a:cubicBezTo>
                    <a:pt x="26897" y="63"/>
                    <a:pt x="26908" y="65"/>
                    <a:pt x="26929" y="70"/>
                  </a:cubicBezTo>
                  <a:lnTo>
                    <a:pt x="26992" y="70"/>
                  </a:lnTo>
                  <a:cubicBezTo>
                    <a:pt x="26995" y="69"/>
                    <a:pt x="26997" y="68"/>
                    <a:pt x="26999" y="68"/>
                  </a:cubicBezTo>
                  <a:cubicBezTo>
                    <a:pt x="26885" y="63"/>
                    <a:pt x="26890" y="54"/>
                    <a:pt x="26922" y="45"/>
                  </a:cubicBezTo>
                  <a:lnTo>
                    <a:pt x="26922" y="45"/>
                  </a:lnTo>
                  <a:lnTo>
                    <a:pt x="26815" y="58"/>
                  </a:lnTo>
                  <a:lnTo>
                    <a:pt x="26815" y="58"/>
                  </a:lnTo>
                  <a:lnTo>
                    <a:pt x="26739" y="35"/>
                  </a:lnTo>
                  <a:cubicBezTo>
                    <a:pt x="26734" y="35"/>
                    <a:pt x="26729" y="35"/>
                    <a:pt x="26724" y="35"/>
                  </a:cubicBezTo>
                  <a:cubicBezTo>
                    <a:pt x="26661" y="35"/>
                    <a:pt x="26612" y="45"/>
                    <a:pt x="26571" y="45"/>
                  </a:cubicBezTo>
                  <a:cubicBezTo>
                    <a:pt x="26556" y="45"/>
                    <a:pt x="26542" y="43"/>
                    <a:pt x="26529" y="40"/>
                  </a:cubicBezTo>
                  <a:cubicBezTo>
                    <a:pt x="26385" y="19"/>
                    <a:pt x="26737" y="5"/>
                    <a:pt x="26385" y="0"/>
                  </a:cubicBezTo>
                  <a:cubicBezTo>
                    <a:pt x="26363" y="0"/>
                    <a:pt x="26342" y="0"/>
                    <a:pt x="26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13"/>
          <p:cNvSpPr/>
          <p:nvPr/>
        </p:nvSpPr>
        <p:spPr>
          <a:xfrm rot="3061764">
            <a:off x="7575212" y="-149854"/>
            <a:ext cx="2605951" cy="1214579"/>
          </a:xfrm>
          <a:custGeom>
            <a:avLst/>
            <a:gdLst/>
            <a:ahLst/>
            <a:cxnLst/>
            <a:rect l="l" t="t" r="r" b="b"/>
            <a:pathLst>
              <a:path w="21889" h="10202" extrusionOk="0">
                <a:moveTo>
                  <a:pt x="11978" y="0"/>
                </a:moveTo>
                <a:cubicBezTo>
                  <a:pt x="8962" y="0"/>
                  <a:pt x="5952" y="431"/>
                  <a:pt x="3042" y="1286"/>
                </a:cubicBezTo>
                <a:cubicBezTo>
                  <a:pt x="1552" y="1724"/>
                  <a:pt x="364" y="1400"/>
                  <a:pt x="10" y="2861"/>
                </a:cubicBezTo>
                <a:cubicBezTo>
                  <a:pt x="0" y="2905"/>
                  <a:pt x="0" y="2949"/>
                  <a:pt x="14" y="2993"/>
                </a:cubicBezTo>
                <a:lnTo>
                  <a:pt x="17" y="2993"/>
                </a:lnTo>
                <a:lnTo>
                  <a:pt x="21" y="3007"/>
                </a:lnTo>
                <a:cubicBezTo>
                  <a:pt x="350" y="4279"/>
                  <a:pt x="570" y="5122"/>
                  <a:pt x="899" y="6394"/>
                </a:cubicBezTo>
                <a:cubicBezTo>
                  <a:pt x="1251" y="7751"/>
                  <a:pt x="1823" y="9336"/>
                  <a:pt x="3188" y="9672"/>
                </a:cubicBezTo>
                <a:cubicBezTo>
                  <a:pt x="3356" y="9713"/>
                  <a:pt x="3522" y="9732"/>
                  <a:pt x="3687" y="9732"/>
                </a:cubicBezTo>
                <a:cubicBezTo>
                  <a:pt x="4873" y="9732"/>
                  <a:pt x="5960" y="8752"/>
                  <a:pt x="7061" y="8150"/>
                </a:cubicBezTo>
                <a:cubicBezTo>
                  <a:pt x="7953" y="7661"/>
                  <a:pt x="8970" y="7411"/>
                  <a:pt x="9987" y="7411"/>
                </a:cubicBezTo>
                <a:cubicBezTo>
                  <a:pt x="10613" y="7411"/>
                  <a:pt x="11239" y="7506"/>
                  <a:pt x="11835" y="7698"/>
                </a:cubicBezTo>
                <a:cubicBezTo>
                  <a:pt x="13100" y="8106"/>
                  <a:pt x="14191" y="8914"/>
                  <a:pt x="15382" y="9507"/>
                </a:cubicBezTo>
                <a:cubicBezTo>
                  <a:pt x="16175" y="9904"/>
                  <a:pt x="17071" y="10202"/>
                  <a:pt x="17943" y="10202"/>
                </a:cubicBezTo>
                <a:cubicBezTo>
                  <a:pt x="18381" y="10202"/>
                  <a:pt x="18811" y="10127"/>
                  <a:pt x="19220" y="9952"/>
                </a:cubicBezTo>
                <a:cubicBezTo>
                  <a:pt x="20742" y="9301"/>
                  <a:pt x="21416" y="7522"/>
                  <a:pt x="21680" y="5889"/>
                </a:cubicBezTo>
                <a:cubicBezTo>
                  <a:pt x="21812" y="5062"/>
                  <a:pt x="21881" y="4228"/>
                  <a:pt x="21886" y="3392"/>
                </a:cubicBezTo>
                <a:cubicBezTo>
                  <a:pt x="21888" y="3021"/>
                  <a:pt x="21872" y="2634"/>
                  <a:pt x="21689" y="2312"/>
                </a:cubicBezTo>
                <a:cubicBezTo>
                  <a:pt x="21515" y="2009"/>
                  <a:pt x="21212" y="1800"/>
                  <a:pt x="20906" y="1627"/>
                </a:cubicBezTo>
                <a:cubicBezTo>
                  <a:pt x="19665" y="918"/>
                  <a:pt x="18240" y="594"/>
                  <a:pt x="16825" y="374"/>
                </a:cubicBezTo>
                <a:cubicBezTo>
                  <a:pt x="15217" y="124"/>
                  <a:pt x="13597" y="0"/>
                  <a:pt x="119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"/>
          <p:cNvSpPr/>
          <p:nvPr/>
        </p:nvSpPr>
        <p:spPr>
          <a:xfrm rot="-1474956">
            <a:off x="7577826" y="-790063"/>
            <a:ext cx="1827839" cy="3132829"/>
          </a:xfrm>
          <a:custGeom>
            <a:avLst/>
            <a:gdLst/>
            <a:ahLst/>
            <a:cxnLst/>
            <a:rect l="l" t="t" r="r" b="b"/>
            <a:pathLst>
              <a:path w="26957" h="46203" fill="none" extrusionOk="0">
                <a:moveTo>
                  <a:pt x="3072" y="1"/>
                </a:moveTo>
                <a:cubicBezTo>
                  <a:pt x="695" y="2859"/>
                  <a:pt x="0" y="7022"/>
                  <a:pt x="1318" y="10497"/>
                </a:cubicBezTo>
                <a:cubicBezTo>
                  <a:pt x="2639" y="13971"/>
                  <a:pt x="5919" y="16624"/>
                  <a:pt x="9595" y="17184"/>
                </a:cubicBezTo>
                <a:cubicBezTo>
                  <a:pt x="11242" y="17437"/>
                  <a:pt x="12921" y="17295"/>
                  <a:pt x="14589" y="17265"/>
                </a:cubicBezTo>
                <a:cubicBezTo>
                  <a:pt x="16257" y="17235"/>
                  <a:pt x="17974" y="17330"/>
                  <a:pt x="19493" y="18016"/>
                </a:cubicBezTo>
                <a:cubicBezTo>
                  <a:pt x="21015" y="18699"/>
                  <a:pt x="22312" y="20087"/>
                  <a:pt x="22472" y="21748"/>
                </a:cubicBezTo>
                <a:cubicBezTo>
                  <a:pt x="22634" y="23406"/>
                  <a:pt x="21344" y="25192"/>
                  <a:pt x="19676" y="25201"/>
                </a:cubicBezTo>
                <a:cubicBezTo>
                  <a:pt x="18346" y="25211"/>
                  <a:pt x="17130" y="24015"/>
                  <a:pt x="17114" y="22688"/>
                </a:cubicBezTo>
                <a:cubicBezTo>
                  <a:pt x="17098" y="21361"/>
                  <a:pt x="18286" y="20135"/>
                  <a:pt x="19616" y="20114"/>
                </a:cubicBezTo>
                <a:cubicBezTo>
                  <a:pt x="20943" y="20091"/>
                  <a:pt x="22173" y="21273"/>
                  <a:pt x="22203" y="22600"/>
                </a:cubicBezTo>
                <a:cubicBezTo>
                  <a:pt x="22233" y="24008"/>
                  <a:pt x="21126" y="25174"/>
                  <a:pt x="19977" y="25989"/>
                </a:cubicBezTo>
                <a:cubicBezTo>
                  <a:pt x="18828" y="26804"/>
                  <a:pt x="17520" y="27495"/>
                  <a:pt x="16769" y="28683"/>
                </a:cubicBezTo>
                <a:cubicBezTo>
                  <a:pt x="15395" y="30863"/>
                  <a:pt x="16901" y="34226"/>
                  <a:pt x="19442" y="34655"/>
                </a:cubicBezTo>
                <a:cubicBezTo>
                  <a:pt x="21552" y="35009"/>
                  <a:pt x="24089" y="33728"/>
                  <a:pt x="25671" y="35169"/>
                </a:cubicBezTo>
                <a:cubicBezTo>
                  <a:pt x="26957" y="36341"/>
                  <a:pt x="26486" y="38584"/>
                  <a:pt x="25266" y="39820"/>
                </a:cubicBezTo>
                <a:cubicBezTo>
                  <a:pt x="24043" y="41057"/>
                  <a:pt x="22319" y="41625"/>
                  <a:pt x="20772" y="42422"/>
                </a:cubicBezTo>
                <a:cubicBezTo>
                  <a:pt x="19224" y="43219"/>
                  <a:pt x="17689" y="44474"/>
                  <a:pt x="17487" y="46202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23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13"/>
          <p:cNvGrpSpPr/>
          <p:nvPr/>
        </p:nvGrpSpPr>
        <p:grpSpPr>
          <a:xfrm>
            <a:off x="3415634" y="3949978"/>
            <a:ext cx="818808" cy="1096167"/>
            <a:chOff x="113834" y="3966188"/>
            <a:chExt cx="818808" cy="1096167"/>
          </a:xfrm>
        </p:grpSpPr>
        <p:sp>
          <p:nvSpPr>
            <p:cNvPr id="221" name="Google Shape;221;p13"/>
            <p:cNvSpPr/>
            <p:nvPr/>
          </p:nvSpPr>
          <p:spPr>
            <a:xfrm>
              <a:off x="164788" y="4075897"/>
              <a:ext cx="767854" cy="568901"/>
            </a:xfrm>
            <a:custGeom>
              <a:avLst/>
              <a:gdLst/>
              <a:ahLst/>
              <a:cxnLst/>
              <a:rect l="l" t="t" r="r" b="b"/>
              <a:pathLst>
                <a:path w="7580" h="5616" extrusionOk="0">
                  <a:moveTo>
                    <a:pt x="4274" y="1"/>
                  </a:moveTo>
                  <a:cubicBezTo>
                    <a:pt x="3072" y="1"/>
                    <a:pt x="1264" y="791"/>
                    <a:pt x="753" y="1609"/>
                  </a:cubicBezTo>
                  <a:cubicBezTo>
                    <a:pt x="0" y="2816"/>
                    <a:pt x="2259" y="2512"/>
                    <a:pt x="2208" y="2966"/>
                  </a:cubicBezTo>
                  <a:cubicBezTo>
                    <a:pt x="2159" y="3418"/>
                    <a:pt x="1003" y="3870"/>
                    <a:pt x="1557" y="5091"/>
                  </a:cubicBezTo>
                  <a:cubicBezTo>
                    <a:pt x="1734" y="5482"/>
                    <a:pt x="2050" y="5615"/>
                    <a:pt x="2398" y="5615"/>
                  </a:cubicBezTo>
                  <a:cubicBezTo>
                    <a:pt x="3136" y="5615"/>
                    <a:pt x="4017" y="5019"/>
                    <a:pt x="4017" y="5019"/>
                  </a:cubicBezTo>
                  <a:lnTo>
                    <a:pt x="4818" y="4773"/>
                  </a:lnTo>
                  <a:cubicBezTo>
                    <a:pt x="7230" y="4472"/>
                    <a:pt x="7580" y="3518"/>
                    <a:pt x="7429" y="2306"/>
                  </a:cubicBezTo>
                  <a:cubicBezTo>
                    <a:pt x="7278" y="1095"/>
                    <a:pt x="5673" y="1961"/>
                    <a:pt x="5372" y="611"/>
                  </a:cubicBezTo>
                  <a:cubicBezTo>
                    <a:pt x="5275" y="177"/>
                    <a:pt x="4843" y="1"/>
                    <a:pt x="4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113834" y="3966188"/>
              <a:ext cx="768158" cy="1096167"/>
            </a:xfrm>
            <a:custGeom>
              <a:avLst/>
              <a:gdLst/>
              <a:ahLst/>
              <a:cxnLst/>
              <a:rect l="l" t="t" r="r" b="b"/>
              <a:pathLst>
                <a:path w="7583" h="10821" fill="none" extrusionOk="0">
                  <a:moveTo>
                    <a:pt x="4017" y="10820"/>
                  </a:moveTo>
                  <a:lnTo>
                    <a:pt x="4017" y="5759"/>
                  </a:lnTo>
                  <a:cubicBezTo>
                    <a:pt x="4017" y="5759"/>
                    <a:pt x="2111" y="7049"/>
                    <a:pt x="1557" y="5828"/>
                  </a:cubicBezTo>
                  <a:cubicBezTo>
                    <a:pt x="1006" y="4608"/>
                    <a:pt x="2159" y="4156"/>
                    <a:pt x="2210" y="3704"/>
                  </a:cubicBezTo>
                  <a:cubicBezTo>
                    <a:pt x="2261" y="3253"/>
                    <a:pt x="0" y="3554"/>
                    <a:pt x="753" y="2349"/>
                  </a:cubicBezTo>
                  <a:cubicBezTo>
                    <a:pt x="1506" y="1145"/>
                    <a:pt x="5071" y="0"/>
                    <a:pt x="5372" y="1351"/>
                  </a:cubicBezTo>
                  <a:cubicBezTo>
                    <a:pt x="5673" y="2699"/>
                    <a:pt x="7281" y="1835"/>
                    <a:pt x="7432" y="3046"/>
                  </a:cubicBezTo>
                  <a:cubicBezTo>
                    <a:pt x="7582" y="4256"/>
                    <a:pt x="7230" y="5210"/>
                    <a:pt x="4821" y="551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3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" name="Google Shape;223;p13"/>
          <p:cNvSpPr txBox="1">
            <a:spLocks noGrp="1"/>
          </p:cNvSpPr>
          <p:nvPr>
            <p:ph type="title"/>
          </p:nvPr>
        </p:nvSpPr>
        <p:spPr>
          <a:xfrm>
            <a:off x="720000" y="1805943"/>
            <a:ext cx="23748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4" name="Google Shape;224;p13"/>
          <p:cNvSpPr txBox="1">
            <a:spLocks noGrp="1"/>
          </p:cNvSpPr>
          <p:nvPr>
            <p:ph type="title" idx="2" hasCustomPrompt="1"/>
          </p:nvPr>
        </p:nvSpPr>
        <p:spPr>
          <a:xfrm>
            <a:off x="1269750" y="1301789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5" name="Google Shape;225;p13"/>
          <p:cNvSpPr txBox="1">
            <a:spLocks noGrp="1"/>
          </p:cNvSpPr>
          <p:nvPr>
            <p:ph type="subTitle" idx="1"/>
          </p:nvPr>
        </p:nvSpPr>
        <p:spPr>
          <a:xfrm>
            <a:off x="720000" y="2246463"/>
            <a:ext cx="2374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title" idx="3"/>
          </p:nvPr>
        </p:nvSpPr>
        <p:spPr>
          <a:xfrm>
            <a:off x="3384600" y="1805943"/>
            <a:ext cx="23748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7" name="Google Shape;227;p13"/>
          <p:cNvSpPr txBox="1">
            <a:spLocks noGrp="1"/>
          </p:cNvSpPr>
          <p:nvPr>
            <p:ph type="title" idx="4" hasCustomPrompt="1"/>
          </p:nvPr>
        </p:nvSpPr>
        <p:spPr>
          <a:xfrm>
            <a:off x="3934350" y="1301789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5"/>
          </p:nvPr>
        </p:nvSpPr>
        <p:spPr>
          <a:xfrm>
            <a:off x="3384600" y="2246463"/>
            <a:ext cx="2374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6"/>
          </p:nvPr>
        </p:nvSpPr>
        <p:spPr>
          <a:xfrm>
            <a:off x="6049200" y="1805943"/>
            <a:ext cx="23748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7" hasCustomPrompt="1"/>
          </p:nvPr>
        </p:nvSpPr>
        <p:spPr>
          <a:xfrm>
            <a:off x="6598950" y="1301789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8"/>
          </p:nvPr>
        </p:nvSpPr>
        <p:spPr>
          <a:xfrm>
            <a:off x="6049200" y="2246463"/>
            <a:ext cx="2374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9"/>
          </p:nvPr>
        </p:nvSpPr>
        <p:spPr>
          <a:xfrm>
            <a:off x="720000" y="3442818"/>
            <a:ext cx="23748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title" idx="13" hasCustomPrompt="1"/>
          </p:nvPr>
        </p:nvSpPr>
        <p:spPr>
          <a:xfrm>
            <a:off x="1269750" y="2938789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14"/>
          </p:nvPr>
        </p:nvSpPr>
        <p:spPr>
          <a:xfrm>
            <a:off x="720000" y="3883463"/>
            <a:ext cx="2374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15"/>
          </p:nvPr>
        </p:nvSpPr>
        <p:spPr>
          <a:xfrm>
            <a:off x="6049200" y="3442818"/>
            <a:ext cx="23748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16" hasCustomPrompt="1"/>
          </p:nvPr>
        </p:nvSpPr>
        <p:spPr>
          <a:xfrm>
            <a:off x="6598950" y="2938789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17"/>
          </p:nvPr>
        </p:nvSpPr>
        <p:spPr>
          <a:xfrm>
            <a:off x="6049200" y="3883463"/>
            <a:ext cx="2374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8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"/>
          <p:cNvSpPr/>
          <p:nvPr/>
        </p:nvSpPr>
        <p:spPr>
          <a:xfrm>
            <a:off x="-465550" y="3867150"/>
            <a:ext cx="10532289" cy="3146303"/>
          </a:xfrm>
          <a:custGeom>
            <a:avLst/>
            <a:gdLst/>
            <a:ahLst/>
            <a:cxnLst/>
            <a:rect l="l" t="t" r="r" b="b"/>
            <a:pathLst>
              <a:path w="88140" h="26330" extrusionOk="0">
                <a:moveTo>
                  <a:pt x="2658" y="0"/>
                </a:moveTo>
                <a:cubicBezTo>
                  <a:pt x="2403" y="0"/>
                  <a:pt x="2149" y="55"/>
                  <a:pt x="1896" y="186"/>
                </a:cubicBezTo>
                <a:cubicBezTo>
                  <a:pt x="392" y="962"/>
                  <a:pt x="920" y="3036"/>
                  <a:pt x="1696" y="4113"/>
                </a:cubicBezTo>
                <a:cubicBezTo>
                  <a:pt x="2577" y="5334"/>
                  <a:pt x="3126" y="5994"/>
                  <a:pt x="2762" y="7692"/>
                </a:cubicBezTo>
                <a:cubicBezTo>
                  <a:pt x="2312" y="9781"/>
                  <a:pt x="566" y="11762"/>
                  <a:pt x="295" y="13858"/>
                </a:cubicBezTo>
                <a:cubicBezTo>
                  <a:pt x="1" y="16140"/>
                  <a:pt x="1469" y="18373"/>
                  <a:pt x="2917" y="20532"/>
                </a:cubicBezTo>
                <a:cubicBezTo>
                  <a:pt x="3839" y="21908"/>
                  <a:pt x="4821" y="23335"/>
                  <a:pt x="6793" y="24370"/>
                </a:cubicBezTo>
                <a:cubicBezTo>
                  <a:pt x="9648" y="25874"/>
                  <a:pt x="13793" y="26217"/>
                  <a:pt x="17987" y="26217"/>
                </a:cubicBezTo>
                <a:cubicBezTo>
                  <a:pt x="19570" y="26217"/>
                  <a:pt x="21160" y="26168"/>
                  <a:pt x="22690" y="26114"/>
                </a:cubicBezTo>
                <a:cubicBezTo>
                  <a:pt x="30093" y="25852"/>
                  <a:pt x="37513" y="25721"/>
                  <a:pt x="44934" y="25721"/>
                </a:cubicBezTo>
                <a:cubicBezTo>
                  <a:pt x="51537" y="25721"/>
                  <a:pt x="58139" y="25825"/>
                  <a:pt x="64729" y="26031"/>
                </a:cubicBezTo>
                <a:cubicBezTo>
                  <a:pt x="68829" y="26161"/>
                  <a:pt x="72939" y="26330"/>
                  <a:pt x="77039" y="26330"/>
                </a:cubicBezTo>
                <a:cubicBezTo>
                  <a:pt x="78940" y="26330"/>
                  <a:pt x="80838" y="26293"/>
                  <a:pt x="82733" y="26200"/>
                </a:cubicBezTo>
                <a:cubicBezTo>
                  <a:pt x="83761" y="26151"/>
                  <a:pt x="84854" y="26068"/>
                  <a:pt x="85635" y="25718"/>
                </a:cubicBezTo>
                <a:cubicBezTo>
                  <a:pt x="86383" y="25385"/>
                  <a:pt x="86710" y="24861"/>
                  <a:pt x="86851" y="24354"/>
                </a:cubicBezTo>
                <a:cubicBezTo>
                  <a:pt x="87488" y="22056"/>
                  <a:pt x="84970" y="19774"/>
                  <a:pt x="85434" y="17467"/>
                </a:cubicBezTo>
                <a:cubicBezTo>
                  <a:pt x="85756" y="15857"/>
                  <a:pt x="87509" y="14238"/>
                  <a:pt x="86499" y="12707"/>
                </a:cubicBezTo>
                <a:cubicBezTo>
                  <a:pt x="86145" y="12169"/>
                  <a:pt x="85471" y="11704"/>
                  <a:pt x="85065" y="11176"/>
                </a:cubicBezTo>
                <a:cubicBezTo>
                  <a:pt x="83532" y="9181"/>
                  <a:pt x="86075" y="6997"/>
                  <a:pt x="86844" y="5264"/>
                </a:cubicBezTo>
                <a:cubicBezTo>
                  <a:pt x="88139" y="2348"/>
                  <a:pt x="84419" y="3084"/>
                  <a:pt x="82700" y="1854"/>
                </a:cubicBezTo>
                <a:cubicBezTo>
                  <a:pt x="82107" y="1433"/>
                  <a:pt x="81579" y="898"/>
                  <a:pt x="80898" y="643"/>
                </a:cubicBezTo>
                <a:cubicBezTo>
                  <a:pt x="80596" y="530"/>
                  <a:pt x="80286" y="479"/>
                  <a:pt x="79973" y="479"/>
                </a:cubicBezTo>
                <a:cubicBezTo>
                  <a:pt x="79021" y="479"/>
                  <a:pt x="78051" y="945"/>
                  <a:pt x="77268" y="1535"/>
                </a:cubicBezTo>
                <a:cubicBezTo>
                  <a:pt x="76228" y="2315"/>
                  <a:pt x="75348" y="3323"/>
                  <a:pt x="74201" y="3937"/>
                </a:cubicBezTo>
                <a:cubicBezTo>
                  <a:pt x="73248" y="4448"/>
                  <a:pt x="72233" y="4645"/>
                  <a:pt x="71187" y="4645"/>
                </a:cubicBezTo>
                <a:cubicBezTo>
                  <a:pt x="68894" y="4645"/>
                  <a:pt x="66449" y="3701"/>
                  <a:pt x="64162" y="3068"/>
                </a:cubicBezTo>
                <a:cubicBezTo>
                  <a:pt x="61434" y="2313"/>
                  <a:pt x="58631" y="2027"/>
                  <a:pt x="55806" y="2027"/>
                </a:cubicBezTo>
                <a:cubicBezTo>
                  <a:pt x="52164" y="2027"/>
                  <a:pt x="48483" y="2503"/>
                  <a:pt x="44877" y="3061"/>
                </a:cubicBezTo>
                <a:cubicBezTo>
                  <a:pt x="42795" y="3383"/>
                  <a:pt x="40661" y="3730"/>
                  <a:pt x="38563" y="3730"/>
                </a:cubicBezTo>
                <a:cubicBezTo>
                  <a:pt x="37163" y="3730"/>
                  <a:pt x="35778" y="3575"/>
                  <a:pt x="34435" y="3156"/>
                </a:cubicBezTo>
                <a:cubicBezTo>
                  <a:pt x="31936" y="2375"/>
                  <a:pt x="29548" y="689"/>
                  <a:pt x="27012" y="689"/>
                </a:cubicBezTo>
                <a:cubicBezTo>
                  <a:pt x="26692" y="689"/>
                  <a:pt x="26370" y="716"/>
                  <a:pt x="26045" y="775"/>
                </a:cubicBezTo>
                <a:cubicBezTo>
                  <a:pt x="24875" y="986"/>
                  <a:pt x="23804" y="1609"/>
                  <a:pt x="22628" y="1785"/>
                </a:cubicBezTo>
                <a:cubicBezTo>
                  <a:pt x="22379" y="1822"/>
                  <a:pt x="22132" y="1838"/>
                  <a:pt x="21885" y="1838"/>
                </a:cubicBezTo>
                <a:cubicBezTo>
                  <a:pt x="20819" y="1838"/>
                  <a:pt x="19768" y="1528"/>
                  <a:pt x="18713" y="1208"/>
                </a:cubicBezTo>
                <a:cubicBezTo>
                  <a:pt x="17995" y="990"/>
                  <a:pt x="17272" y="766"/>
                  <a:pt x="16542" y="634"/>
                </a:cubicBezTo>
                <a:cubicBezTo>
                  <a:pt x="15937" y="523"/>
                  <a:pt x="15328" y="477"/>
                  <a:pt x="14719" y="477"/>
                </a:cubicBezTo>
                <a:cubicBezTo>
                  <a:pt x="12675" y="477"/>
                  <a:pt x="10619" y="1002"/>
                  <a:pt x="8597" y="1423"/>
                </a:cubicBezTo>
                <a:cubicBezTo>
                  <a:pt x="8113" y="1524"/>
                  <a:pt x="7616" y="1618"/>
                  <a:pt x="7123" y="1618"/>
                </a:cubicBezTo>
                <a:cubicBezTo>
                  <a:pt x="6898" y="1618"/>
                  <a:pt x="6675" y="1599"/>
                  <a:pt x="6454" y="1551"/>
                </a:cubicBezTo>
                <a:cubicBezTo>
                  <a:pt x="5123" y="1263"/>
                  <a:pt x="3877" y="0"/>
                  <a:pt x="26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"/>
          <p:cNvSpPr/>
          <p:nvPr/>
        </p:nvSpPr>
        <p:spPr>
          <a:xfrm rot="-5864913">
            <a:off x="372056" y="-1140351"/>
            <a:ext cx="1200534" cy="2804621"/>
          </a:xfrm>
          <a:custGeom>
            <a:avLst/>
            <a:gdLst/>
            <a:ahLst/>
            <a:cxnLst/>
            <a:rect l="l" t="t" r="r" b="b"/>
            <a:pathLst>
              <a:path w="8178" h="19105" extrusionOk="0">
                <a:moveTo>
                  <a:pt x="4806" y="0"/>
                </a:moveTo>
                <a:cubicBezTo>
                  <a:pt x="4270" y="0"/>
                  <a:pt x="3760" y="379"/>
                  <a:pt x="3343" y="752"/>
                </a:cubicBezTo>
                <a:cubicBezTo>
                  <a:pt x="2417" y="1583"/>
                  <a:pt x="1539" y="2505"/>
                  <a:pt x="994" y="3624"/>
                </a:cubicBezTo>
                <a:cubicBezTo>
                  <a:pt x="448" y="4743"/>
                  <a:pt x="269" y="6089"/>
                  <a:pt x="749" y="7238"/>
                </a:cubicBezTo>
                <a:cubicBezTo>
                  <a:pt x="1147" y="8192"/>
                  <a:pt x="1990" y="9028"/>
                  <a:pt x="1932" y="10062"/>
                </a:cubicBezTo>
                <a:cubicBezTo>
                  <a:pt x="1881" y="11000"/>
                  <a:pt x="1103" y="11715"/>
                  <a:pt x="698" y="12563"/>
                </a:cubicBezTo>
                <a:cubicBezTo>
                  <a:pt x="0" y="14016"/>
                  <a:pt x="480" y="15825"/>
                  <a:pt x="1502" y="17069"/>
                </a:cubicBezTo>
                <a:cubicBezTo>
                  <a:pt x="2266" y="18003"/>
                  <a:pt x="3391" y="19105"/>
                  <a:pt x="4438" y="19105"/>
                </a:cubicBezTo>
                <a:cubicBezTo>
                  <a:pt x="4860" y="19105"/>
                  <a:pt x="5269" y="18925"/>
                  <a:pt x="5636" y="18484"/>
                </a:cubicBezTo>
                <a:cubicBezTo>
                  <a:pt x="6751" y="17148"/>
                  <a:pt x="7200" y="14548"/>
                  <a:pt x="7494" y="12883"/>
                </a:cubicBezTo>
                <a:cubicBezTo>
                  <a:pt x="8178" y="9033"/>
                  <a:pt x="7779" y="4982"/>
                  <a:pt x="6253" y="1373"/>
                </a:cubicBezTo>
                <a:cubicBezTo>
                  <a:pt x="6012" y="800"/>
                  <a:pt x="5669" y="175"/>
                  <a:pt x="5067" y="31"/>
                </a:cubicBezTo>
                <a:cubicBezTo>
                  <a:pt x="4979" y="10"/>
                  <a:pt x="4892" y="0"/>
                  <a:pt x="48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5"/>
          <p:cNvSpPr/>
          <p:nvPr/>
        </p:nvSpPr>
        <p:spPr>
          <a:xfrm rot="647210" flipH="1">
            <a:off x="6767318" y="-326350"/>
            <a:ext cx="2775370" cy="1342872"/>
          </a:xfrm>
          <a:custGeom>
            <a:avLst/>
            <a:gdLst/>
            <a:ahLst/>
            <a:cxnLst/>
            <a:rect l="l" t="t" r="r" b="b"/>
            <a:pathLst>
              <a:path w="21889" h="10202" extrusionOk="0">
                <a:moveTo>
                  <a:pt x="11978" y="0"/>
                </a:moveTo>
                <a:cubicBezTo>
                  <a:pt x="8962" y="0"/>
                  <a:pt x="5952" y="431"/>
                  <a:pt x="3042" y="1286"/>
                </a:cubicBezTo>
                <a:cubicBezTo>
                  <a:pt x="1552" y="1724"/>
                  <a:pt x="364" y="1400"/>
                  <a:pt x="10" y="2861"/>
                </a:cubicBezTo>
                <a:cubicBezTo>
                  <a:pt x="0" y="2905"/>
                  <a:pt x="0" y="2949"/>
                  <a:pt x="14" y="2993"/>
                </a:cubicBezTo>
                <a:lnTo>
                  <a:pt x="17" y="2993"/>
                </a:lnTo>
                <a:lnTo>
                  <a:pt x="21" y="3007"/>
                </a:lnTo>
                <a:cubicBezTo>
                  <a:pt x="350" y="4279"/>
                  <a:pt x="570" y="5122"/>
                  <a:pt x="899" y="6394"/>
                </a:cubicBezTo>
                <a:cubicBezTo>
                  <a:pt x="1251" y="7751"/>
                  <a:pt x="1823" y="9336"/>
                  <a:pt x="3188" y="9672"/>
                </a:cubicBezTo>
                <a:cubicBezTo>
                  <a:pt x="3356" y="9713"/>
                  <a:pt x="3522" y="9732"/>
                  <a:pt x="3687" y="9732"/>
                </a:cubicBezTo>
                <a:cubicBezTo>
                  <a:pt x="4873" y="9732"/>
                  <a:pt x="5960" y="8752"/>
                  <a:pt x="7061" y="8150"/>
                </a:cubicBezTo>
                <a:cubicBezTo>
                  <a:pt x="7953" y="7661"/>
                  <a:pt x="8970" y="7411"/>
                  <a:pt x="9987" y="7411"/>
                </a:cubicBezTo>
                <a:cubicBezTo>
                  <a:pt x="10613" y="7411"/>
                  <a:pt x="11239" y="7506"/>
                  <a:pt x="11835" y="7698"/>
                </a:cubicBezTo>
                <a:cubicBezTo>
                  <a:pt x="13100" y="8106"/>
                  <a:pt x="14191" y="8914"/>
                  <a:pt x="15382" y="9507"/>
                </a:cubicBezTo>
                <a:cubicBezTo>
                  <a:pt x="16175" y="9904"/>
                  <a:pt x="17071" y="10202"/>
                  <a:pt x="17943" y="10202"/>
                </a:cubicBezTo>
                <a:cubicBezTo>
                  <a:pt x="18381" y="10202"/>
                  <a:pt x="18811" y="10127"/>
                  <a:pt x="19220" y="9952"/>
                </a:cubicBezTo>
                <a:cubicBezTo>
                  <a:pt x="20742" y="9301"/>
                  <a:pt x="21416" y="7522"/>
                  <a:pt x="21680" y="5889"/>
                </a:cubicBezTo>
                <a:cubicBezTo>
                  <a:pt x="21812" y="5062"/>
                  <a:pt x="21881" y="4228"/>
                  <a:pt x="21886" y="3392"/>
                </a:cubicBezTo>
                <a:cubicBezTo>
                  <a:pt x="21888" y="3021"/>
                  <a:pt x="21872" y="2634"/>
                  <a:pt x="21689" y="2312"/>
                </a:cubicBezTo>
                <a:cubicBezTo>
                  <a:pt x="21515" y="2009"/>
                  <a:pt x="21212" y="1800"/>
                  <a:pt x="20906" y="1627"/>
                </a:cubicBezTo>
                <a:cubicBezTo>
                  <a:pt x="19665" y="918"/>
                  <a:pt x="18240" y="594"/>
                  <a:pt x="16825" y="374"/>
                </a:cubicBezTo>
                <a:cubicBezTo>
                  <a:pt x="15217" y="124"/>
                  <a:pt x="13597" y="0"/>
                  <a:pt x="119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5"/>
          <p:cNvSpPr/>
          <p:nvPr/>
        </p:nvSpPr>
        <p:spPr>
          <a:xfrm rot="-1029918">
            <a:off x="-708549" y="1557574"/>
            <a:ext cx="1490281" cy="1924095"/>
          </a:xfrm>
          <a:custGeom>
            <a:avLst/>
            <a:gdLst/>
            <a:ahLst/>
            <a:cxnLst/>
            <a:rect l="l" t="t" r="r" b="b"/>
            <a:pathLst>
              <a:path w="9983" h="12889" extrusionOk="0">
                <a:moveTo>
                  <a:pt x="6948" y="417"/>
                </a:moveTo>
                <a:cubicBezTo>
                  <a:pt x="6875" y="417"/>
                  <a:pt x="6790" y="462"/>
                  <a:pt x="6795" y="566"/>
                </a:cubicBezTo>
                <a:cubicBezTo>
                  <a:pt x="6797" y="670"/>
                  <a:pt x="6853" y="733"/>
                  <a:pt x="6980" y="733"/>
                </a:cubicBezTo>
                <a:cubicBezTo>
                  <a:pt x="7077" y="728"/>
                  <a:pt x="7133" y="647"/>
                  <a:pt x="7117" y="554"/>
                </a:cubicBezTo>
                <a:cubicBezTo>
                  <a:pt x="7105" y="499"/>
                  <a:pt x="7019" y="422"/>
                  <a:pt x="6964" y="418"/>
                </a:cubicBezTo>
                <a:cubicBezTo>
                  <a:pt x="6959" y="417"/>
                  <a:pt x="6953" y="417"/>
                  <a:pt x="6948" y="417"/>
                </a:cubicBezTo>
                <a:close/>
                <a:moveTo>
                  <a:pt x="5957" y="1"/>
                </a:moveTo>
                <a:cubicBezTo>
                  <a:pt x="5954" y="1"/>
                  <a:pt x="5952" y="1"/>
                  <a:pt x="5949" y="1"/>
                </a:cubicBezTo>
                <a:cubicBezTo>
                  <a:pt x="5683" y="8"/>
                  <a:pt x="5567" y="142"/>
                  <a:pt x="5569" y="450"/>
                </a:cubicBezTo>
                <a:cubicBezTo>
                  <a:pt x="5569" y="671"/>
                  <a:pt x="5768" y="851"/>
                  <a:pt x="6023" y="851"/>
                </a:cubicBezTo>
                <a:cubicBezTo>
                  <a:pt x="6025" y="851"/>
                  <a:pt x="6026" y="851"/>
                  <a:pt x="6028" y="851"/>
                </a:cubicBezTo>
                <a:cubicBezTo>
                  <a:pt x="6169" y="849"/>
                  <a:pt x="6348" y="679"/>
                  <a:pt x="6345" y="420"/>
                </a:cubicBezTo>
                <a:cubicBezTo>
                  <a:pt x="6343" y="191"/>
                  <a:pt x="6167" y="1"/>
                  <a:pt x="5957" y="1"/>
                </a:cubicBezTo>
                <a:close/>
                <a:moveTo>
                  <a:pt x="9390" y="1070"/>
                </a:moveTo>
                <a:cubicBezTo>
                  <a:pt x="9297" y="1070"/>
                  <a:pt x="9218" y="1171"/>
                  <a:pt x="9218" y="1275"/>
                </a:cubicBezTo>
                <a:cubicBezTo>
                  <a:pt x="9211" y="1381"/>
                  <a:pt x="9295" y="1468"/>
                  <a:pt x="9399" y="1468"/>
                </a:cubicBezTo>
                <a:cubicBezTo>
                  <a:pt x="9404" y="1468"/>
                  <a:pt x="9409" y="1467"/>
                  <a:pt x="9415" y="1467"/>
                </a:cubicBezTo>
                <a:lnTo>
                  <a:pt x="9415" y="1465"/>
                </a:lnTo>
                <a:cubicBezTo>
                  <a:pt x="9537" y="1462"/>
                  <a:pt x="9623" y="1358"/>
                  <a:pt x="9614" y="1212"/>
                </a:cubicBezTo>
                <a:cubicBezTo>
                  <a:pt x="9607" y="1080"/>
                  <a:pt x="9491" y="1082"/>
                  <a:pt x="9405" y="1071"/>
                </a:cubicBezTo>
                <a:cubicBezTo>
                  <a:pt x="9400" y="1070"/>
                  <a:pt x="9395" y="1070"/>
                  <a:pt x="9390" y="1070"/>
                </a:cubicBezTo>
                <a:close/>
                <a:moveTo>
                  <a:pt x="7374" y="1696"/>
                </a:moveTo>
                <a:cubicBezTo>
                  <a:pt x="7339" y="1738"/>
                  <a:pt x="7284" y="1775"/>
                  <a:pt x="7274" y="1821"/>
                </a:cubicBezTo>
                <a:cubicBezTo>
                  <a:pt x="7267" y="1856"/>
                  <a:pt x="7323" y="1902"/>
                  <a:pt x="7374" y="1979"/>
                </a:cubicBezTo>
                <a:cubicBezTo>
                  <a:pt x="7429" y="1907"/>
                  <a:pt x="7494" y="1858"/>
                  <a:pt x="7485" y="1828"/>
                </a:cubicBezTo>
                <a:lnTo>
                  <a:pt x="7487" y="1826"/>
                </a:lnTo>
                <a:cubicBezTo>
                  <a:pt x="7473" y="1777"/>
                  <a:pt x="7416" y="1740"/>
                  <a:pt x="7374" y="1696"/>
                </a:cubicBezTo>
                <a:close/>
                <a:moveTo>
                  <a:pt x="4455" y="3077"/>
                </a:moveTo>
                <a:cubicBezTo>
                  <a:pt x="4310" y="3077"/>
                  <a:pt x="4207" y="3182"/>
                  <a:pt x="4198" y="3341"/>
                </a:cubicBezTo>
                <a:cubicBezTo>
                  <a:pt x="4191" y="3475"/>
                  <a:pt x="4305" y="3596"/>
                  <a:pt x="4444" y="3600"/>
                </a:cubicBezTo>
                <a:cubicBezTo>
                  <a:pt x="4449" y="3601"/>
                  <a:pt x="4455" y="3601"/>
                  <a:pt x="4460" y="3601"/>
                </a:cubicBezTo>
                <a:cubicBezTo>
                  <a:pt x="4625" y="3601"/>
                  <a:pt x="4731" y="3502"/>
                  <a:pt x="4742" y="3341"/>
                </a:cubicBezTo>
                <a:cubicBezTo>
                  <a:pt x="4747" y="3239"/>
                  <a:pt x="4585" y="3084"/>
                  <a:pt x="4469" y="3077"/>
                </a:cubicBezTo>
                <a:cubicBezTo>
                  <a:pt x="4464" y="3077"/>
                  <a:pt x="4460" y="3077"/>
                  <a:pt x="4455" y="3077"/>
                </a:cubicBezTo>
                <a:close/>
                <a:moveTo>
                  <a:pt x="5202" y="4501"/>
                </a:moveTo>
                <a:cubicBezTo>
                  <a:pt x="5197" y="4501"/>
                  <a:pt x="5179" y="4511"/>
                  <a:pt x="5162" y="4518"/>
                </a:cubicBezTo>
                <a:lnTo>
                  <a:pt x="5231" y="4580"/>
                </a:lnTo>
                <a:cubicBezTo>
                  <a:pt x="5185" y="4617"/>
                  <a:pt x="5148" y="4638"/>
                  <a:pt x="5122" y="4668"/>
                </a:cubicBezTo>
                <a:lnTo>
                  <a:pt x="5122" y="4666"/>
                </a:lnTo>
                <a:lnTo>
                  <a:pt x="5122" y="4666"/>
                </a:lnTo>
                <a:cubicBezTo>
                  <a:pt x="5111" y="4692"/>
                  <a:pt x="5113" y="4719"/>
                  <a:pt x="5125" y="4745"/>
                </a:cubicBezTo>
                <a:cubicBezTo>
                  <a:pt x="5128" y="4754"/>
                  <a:pt x="5159" y="4763"/>
                  <a:pt x="5176" y="4763"/>
                </a:cubicBezTo>
                <a:cubicBezTo>
                  <a:pt x="5180" y="4763"/>
                  <a:pt x="5183" y="4762"/>
                  <a:pt x="5185" y="4761"/>
                </a:cubicBezTo>
                <a:cubicBezTo>
                  <a:pt x="5224" y="4717"/>
                  <a:pt x="5273" y="4673"/>
                  <a:pt x="5282" y="4622"/>
                </a:cubicBezTo>
                <a:cubicBezTo>
                  <a:pt x="5289" y="4587"/>
                  <a:pt x="5233" y="4541"/>
                  <a:pt x="5203" y="4502"/>
                </a:cubicBezTo>
                <a:cubicBezTo>
                  <a:pt x="5203" y="4501"/>
                  <a:pt x="5203" y="4501"/>
                  <a:pt x="5202" y="4501"/>
                </a:cubicBezTo>
                <a:close/>
                <a:moveTo>
                  <a:pt x="8478" y="5261"/>
                </a:moveTo>
                <a:cubicBezTo>
                  <a:pt x="8473" y="5261"/>
                  <a:pt x="8468" y="5261"/>
                  <a:pt x="8463" y="5261"/>
                </a:cubicBezTo>
                <a:cubicBezTo>
                  <a:pt x="8402" y="5268"/>
                  <a:pt x="8349" y="5340"/>
                  <a:pt x="8293" y="5382"/>
                </a:cubicBezTo>
                <a:lnTo>
                  <a:pt x="8291" y="5447"/>
                </a:lnTo>
                <a:cubicBezTo>
                  <a:pt x="8349" y="5488"/>
                  <a:pt x="8400" y="5556"/>
                  <a:pt x="8465" y="5567"/>
                </a:cubicBezTo>
                <a:cubicBezTo>
                  <a:pt x="8474" y="5569"/>
                  <a:pt x="8483" y="5570"/>
                  <a:pt x="8492" y="5570"/>
                </a:cubicBezTo>
                <a:cubicBezTo>
                  <a:pt x="8564" y="5570"/>
                  <a:pt x="8618" y="5510"/>
                  <a:pt x="8620" y="5423"/>
                </a:cubicBezTo>
                <a:cubicBezTo>
                  <a:pt x="8620" y="5334"/>
                  <a:pt x="8562" y="5261"/>
                  <a:pt x="8478" y="5261"/>
                </a:cubicBezTo>
                <a:close/>
                <a:moveTo>
                  <a:pt x="3046" y="5071"/>
                </a:moveTo>
                <a:cubicBezTo>
                  <a:pt x="3045" y="5071"/>
                  <a:pt x="3044" y="5071"/>
                  <a:pt x="3042" y="5071"/>
                </a:cubicBezTo>
                <a:cubicBezTo>
                  <a:pt x="2887" y="5074"/>
                  <a:pt x="2808" y="5157"/>
                  <a:pt x="2810" y="5308"/>
                </a:cubicBezTo>
                <a:cubicBezTo>
                  <a:pt x="2810" y="5441"/>
                  <a:pt x="2918" y="5574"/>
                  <a:pt x="3021" y="5574"/>
                </a:cubicBezTo>
                <a:cubicBezTo>
                  <a:pt x="3023" y="5574"/>
                  <a:pt x="3026" y="5574"/>
                  <a:pt x="3028" y="5574"/>
                </a:cubicBezTo>
                <a:cubicBezTo>
                  <a:pt x="3190" y="5565"/>
                  <a:pt x="3271" y="5470"/>
                  <a:pt x="3267" y="5291"/>
                </a:cubicBezTo>
                <a:cubicBezTo>
                  <a:pt x="3267" y="5170"/>
                  <a:pt x="3167" y="5071"/>
                  <a:pt x="3046" y="5071"/>
                </a:cubicBezTo>
                <a:close/>
                <a:moveTo>
                  <a:pt x="6127" y="4820"/>
                </a:moveTo>
                <a:cubicBezTo>
                  <a:pt x="5916" y="4820"/>
                  <a:pt x="5694" y="4997"/>
                  <a:pt x="5685" y="5180"/>
                </a:cubicBezTo>
                <a:cubicBezTo>
                  <a:pt x="5674" y="5400"/>
                  <a:pt x="5801" y="5572"/>
                  <a:pt x="5989" y="5581"/>
                </a:cubicBezTo>
                <a:cubicBezTo>
                  <a:pt x="5992" y="5581"/>
                  <a:pt x="5996" y="5581"/>
                  <a:pt x="5999" y="5581"/>
                </a:cubicBezTo>
                <a:cubicBezTo>
                  <a:pt x="6178" y="5581"/>
                  <a:pt x="6445" y="5413"/>
                  <a:pt x="6436" y="5213"/>
                </a:cubicBezTo>
                <a:cubicBezTo>
                  <a:pt x="6445" y="5034"/>
                  <a:pt x="6301" y="4833"/>
                  <a:pt x="6158" y="4821"/>
                </a:cubicBezTo>
                <a:cubicBezTo>
                  <a:pt x="6147" y="4820"/>
                  <a:pt x="6137" y="4820"/>
                  <a:pt x="6127" y="4820"/>
                </a:cubicBezTo>
                <a:close/>
                <a:moveTo>
                  <a:pt x="6356" y="5925"/>
                </a:moveTo>
                <a:cubicBezTo>
                  <a:pt x="6274" y="5925"/>
                  <a:pt x="6209" y="6056"/>
                  <a:pt x="6225" y="6202"/>
                </a:cubicBezTo>
                <a:cubicBezTo>
                  <a:pt x="6232" y="6244"/>
                  <a:pt x="6262" y="6278"/>
                  <a:pt x="6301" y="6294"/>
                </a:cubicBezTo>
                <a:cubicBezTo>
                  <a:pt x="6305" y="6295"/>
                  <a:pt x="6309" y="6296"/>
                  <a:pt x="6312" y="6296"/>
                </a:cubicBezTo>
                <a:cubicBezTo>
                  <a:pt x="6392" y="6296"/>
                  <a:pt x="6532" y="6141"/>
                  <a:pt x="6552" y="6028"/>
                </a:cubicBezTo>
                <a:cubicBezTo>
                  <a:pt x="6489" y="5996"/>
                  <a:pt x="6433" y="5940"/>
                  <a:pt x="6369" y="5928"/>
                </a:cubicBezTo>
                <a:lnTo>
                  <a:pt x="6369" y="5926"/>
                </a:lnTo>
                <a:cubicBezTo>
                  <a:pt x="6364" y="5926"/>
                  <a:pt x="6360" y="5925"/>
                  <a:pt x="6356" y="5925"/>
                </a:cubicBezTo>
                <a:close/>
                <a:moveTo>
                  <a:pt x="2229" y="6459"/>
                </a:moveTo>
                <a:cubicBezTo>
                  <a:pt x="2220" y="6477"/>
                  <a:pt x="2215" y="6496"/>
                  <a:pt x="2217" y="6515"/>
                </a:cubicBezTo>
                <a:cubicBezTo>
                  <a:pt x="2255" y="6538"/>
                  <a:pt x="2296" y="6552"/>
                  <a:pt x="2338" y="6559"/>
                </a:cubicBezTo>
                <a:cubicBezTo>
                  <a:pt x="2375" y="6559"/>
                  <a:pt x="2412" y="6528"/>
                  <a:pt x="2449" y="6515"/>
                </a:cubicBezTo>
                <a:cubicBezTo>
                  <a:pt x="2447" y="6508"/>
                  <a:pt x="2444" y="6496"/>
                  <a:pt x="2442" y="6487"/>
                </a:cubicBezTo>
                <a:lnTo>
                  <a:pt x="2442" y="6484"/>
                </a:lnTo>
                <a:cubicBezTo>
                  <a:pt x="2410" y="6480"/>
                  <a:pt x="2377" y="6471"/>
                  <a:pt x="2343" y="6468"/>
                </a:cubicBezTo>
                <a:cubicBezTo>
                  <a:pt x="2305" y="6461"/>
                  <a:pt x="2266" y="6459"/>
                  <a:pt x="2229" y="6459"/>
                </a:cubicBezTo>
                <a:close/>
                <a:moveTo>
                  <a:pt x="4197" y="6580"/>
                </a:moveTo>
                <a:cubicBezTo>
                  <a:pt x="4173" y="6580"/>
                  <a:pt x="4120" y="6637"/>
                  <a:pt x="4047" y="6691"/>
                </a:cubicBezTo>
                <a:cubicBezTo>
                  <a:pt x="4126" y="6758"/>
                  <a:pt x="4173" y="6816"/>
                  <a:pt x="4223" y="6820"/>
                </a:cubicBezTo>
                <a:lnTo>
                  <a:pt x="4226" y="6818"/>
                </a:lnTo>
                <a:cubicBezTo>
                  <a:pt x="4227" y="6818"/>
                  <a:pt x="4228" y="6818"/>
                  <a:pt x="4229" y="6818"/>
                </a:cubicBezTo>
                <a:cubicBezTo>
                  <a:pt x="4263" y="6818"/>
                  <a:pt x="4306" y="6750"/>
                  <a:pt x="4344" y="6714"/>
                </a:cubicBezTo>
                <a:cubicBezTo>
                  <a:pt x="4298" y="6667"/>
                  <a:pt x="4258" y="6610"/>
                  <a:pt x="4203" y="6582"/>
                </a:cubicBezTo>
                <a:cubicBezTo>
                  <a:pt x="4201" y="6581"/>
                  <a:pt x="4199" y="6580"/>
                  <a:pt x="4197" y="6580"/>
                </a:cubicBezTo>
                <a:close/>
                <a:moveTo>
                  <a:pt x="5576" y="6874"/>
                </a:moveTo>
                <a:cubicBezTo>
                  <a:pt x="5537" y="6885"/>
                  <a:pt x="5477" y="6945"/>
                  <a:pt x="5481" y="6976"/>
                </a:cubicBezTo>
                <a:cubicBezTo>
                  <a:pt x="5498" y="7024"/>
                  <a:pt x="5537" y="7061"/>
                  <a:pt x="5586" y="7073"/>
                </a:cubicBezTo>
                <a:cubicBezTo>
                  <a:pt x="5586" y="7073"/>
                  <a:pt x="5587" y="7073"/>
                  <a:pt x="5588" y="7073"/>
                </a:cubicBezTo>
                <a:cubicBezTo>
                  <a:pt x="5622" y="7073"/>
                  <a:pt x="5663" y="7014"/>
                  <a:pt x="5734" y="6957"/>
                </a:cubicBezTo>
                <a:cubicBezTo>
                  <a:pt x="5660" y="6918"/>
                  <a:pt x="5617" y="6875"/>
                  <a:pt x="5583" y="6875"/>
                </a:cubicBezTo>
                <a:cubicBezTo>
                  <a:pt x="5581" y="6875"/>
                  <a:pt x="5579" y="6875"/>
                  <a:pt x="5576" y="6876"/>
                </a:cubicBezTo>
                <a:lnTo>
                  <a:pt x="5576" y="6874"/>
                </a:lnTo>
                <a:close/>
                <a:moveTo>
                  <a:pt x="6486" y="6510"/>
                </a:moveTo>
                <a:cubicBezTo>
                  <a:pt x="6451" y="6510"/>
                  <a:pt x="6419" y="6529"/>
                  <a:pt x="6385" y="6559"/>
                </a:cubicBezTo>
                <a:cubicBezTo>
                  <a:pt x="6269" y="6654"/>
                  <a:pt x="6315" y="6772"/>
                  <a:pt x="6334" y="6885"/>
                </a:cubicBezTo>
                <a:cubicBezTo>
                  <a:pt x="6359" y="7052"/>
                  <a:pt x="6401" y="7089"/>
                  <a:pt x="6561" y="7089"/>
                </a:cubicBezTo>
                <a:cubicBezTo>
                  <a:pt x="6721" y="7089"/>
                  <a:pt x="6813" y="6966"/>
                  <a:pt x="6783" y="6806"/>
                </a:cubicBezTo>
                <a:lnTo>
                  <a:pt x="6785" y="6806"/>
                </a:lnTo>
                <a:cubicBezTo>
                  <a:pt x="6760" y="6677"/>
                  <a:pt x="6665" y="6616"/>
                  <a:pt x="6570" y="6545"/>
                </a:cubicBezTo>
                <a:cubicBezTo>
                  <a:pt x="6539" y="6520"/>
                  <a:pt x="6512" y="6510"/>
                  <a:pt x="6486" y="6510"/>
                </a:cubicBezTo>
                <a:close/>
                <a:moveTo>
                  <a:pt x="6203" y="7263"/>
                </a:moveTo>
                <a:cubicBezTo>
                  <a:pt x="6104" y="7263"/>
                  <a:pt x="6000" y="7359"/>
                  <a:pt x="5996" y="7453"/>
                </a:cubicBezTo>
                <a:cubicBezTo>
                  <a:pt x="5989" y="7585"/>
                  <a:pt x="6111" y="7684"/>
                  <a:pt x="6311" y="7694"/>
                </a:cubicBezTo>
                <a:cubicBezTo>
                  <a:pt x="6320" y="7695"/>
                  <a:pt x="6329" y="7696"/>
                  <a:pt x="6338" y="7696"/>
                </a:cubicBezTo>
                <a:cubicBezTo>
                  <a:pt x="6408" y="7696"/>
                  <a:pt x="6453" y="7647"/>
                  <a:pt x="6459" y="7555"/>
                </a:cubicBezTo>
                <a:lnTo>
                  <a:pt x="6459" y="7552"/>
                </a:lnTo>
                <a:cubicBezTo>
                  <a:pt x="6466" y="7460"/>
                  <a:pt x="6294" y="7263"/>
                  <a:pt x="6206" y="7263"/>
                </a:cubicBezTo>
                <a:cubicBezTo>
                  <a:pt x="6205" y="7263"/>
                  <a:pt x="6204" y="7263"/>
                  <a:pt x="6203" y="7263"/>
                </a:cubicBezTo>
                <a:close/>
                <a:moveTo>
                  <a:pt x="8008" y="7538"/>
                </a:moveTo>
                <a:cubicBezTo>
                  <a:pt x="8007" y="7538"/>
                  <a:pt x="8007" y="7538"/>
                  <a:pt x="8006" y="7538"/>
                </a:cubicBezTo>
                <a:cubicBezTo>
                  <a:pt x="7965" y="7555"/>
                  <a:pt x="7927" y="7582"/>
                  <a:pt x="7904" y="7622"/>
                </a:cubicBezTo>
                <a:cubicBezTo>
                  <a:pt x="7897" y="7633"/>
                  <a:pt x="7944" y="7680"/>
                  <a:pt x="7983" y="7728"/>
                </a:cubicBezTo>
                <a:cubicBezTo>
                  <a:pt x="8022" y="7682"/>
                  <a:pt x="8064" y="7652"/>
                  <a:pt x="8071" y="7617"/>
                </a:cubicBezTo>
                <a:lnTo>
                  <a:pt x="8073" y="7615"/>
                </a:lnTo>
                <a:cubicBezTo>
                  <a:pt x="8078" y="7593"/>
                  <a:pt x="8022" y="7538"/>
                  <a:pt x="8008" y="7538"/>
                </a:cubicBezTo>
                <a:close/>
                <a:moveTo>
                  <a:pt x="6602" y="7733"/>
                </a:moveTo>
                <a:cubicBezTo>
                  <a:pt x="6596" y="7756"/>
                  <a:pt x="6586" y="7777"/>
                  <a:pt x="6577" y="7800"/>
                </a:cubicBezTo>
                <a:lnTo>
                  <a:pt x="6697" y="7874"/>
                </a:lnTo>
                <a:lnTo>
                  <a:pt x="6732" y="7768"/>
                </a:lnTo>
                <a:lnTo>
                  <a:pt x="6602" y="7733"/>
                </a:lnTo>
                <a:close/>
                <a:moveTo>
                  <a:pt x="1569" y="8013"/>
                </a:moveTo>
                <a:cubicBezTo>
                  <a:pt x="1532" y="8020"/>
                  <a:pt x="1499" y="8048"/>
                  <a:pt x="1488" y="8085"/>
                </a:cubicBezTo>
                <a:cubicBezTo>
                  <a:pt x="1481" y="8108"/>
                  <a:pt x="1523" y="8143"/>
                  <a:pt x="1553" y="8192"/>
                </a:cubicBezTo>
                <a:cubicBezTo>
                  <a:pt x="1597" y="8148"/>
                  <a:pt x="1643" y="8120"/>
                  <a:pt x="1641" y="8092"/>
                </a:cubicBezTo>
                <a:lnTo>
                  <a:pt x="1641" y="8090"/>
                </a:lnTo>
                <a:cubicBezTo>
                  <a:pt x="1631" y="8053"/>
                  <a:pt x="1604" y="8025"/>
                  <a:pt x="1569" y="8013"/>
                </a:cubicBezTo>
                <a:close/>
                <a:moveTo>
                  <a:pt x="6943" y="8187"/>
                </a:moveTo>
                <a:cubicBezTo>
                  <a:pt x="6940" y="8187"/>
                  <a:pt x="6937" y="8187"/>
                  <a:pt x="6934" y="8187"/>
                </a:cubicBezTo>
                <a:cubicBezTo>
                  <a:pt x="6832" y="8189"/>
                  <a:pt x="6751" y="8226"/>
                  <a:pt x="6748" y="8312"/>
                </a:cubicBezTo>
                <a:cubicBezTo>
                  <a:pt x="6748" y="8456"/>
                  <a:pt x="6829" y="8539"/>
                  <a:pt x="6931" y="8544"/>
                </a:cubicBezTo>
                <a:lnTo>
                  <a:pt x="6931" y="8541"/>
                </a:lnTo>
                <a:cubicBezTo>
                  <a:pt x="6935" y="8542"/>
                  <a:pt x="6938" y="8542"/>
                  <a:pt x="6941" y="8542"/>
                </a:cubicBezTo>
                <a:cubicBezTo>
                  <a:pt x="7041" y="8542"/>
                  <a:pt x="7124" y="8472"/>
                  <a:pt x="7119" y="8389"/>
                </a:cubicBezTo>
                <a:cubicBezTo>
                  <a:pt x="7115" y="8265"/>
                  <a:pt x="7049" y="8187"/>
                  <a:pt x="6943" y="8187"/>
                </a:cubicBezTo>
                <a:close/>
                <a:moveTo>
                  <a:pt x="1242" y="8311"/>
                </a:moveTo>
                <a:cubicBezTo>
                  <a:pt x="1214" y="8311"/>
                  <a:pt x="1186" y="8314"/>
                  <a:pt x="1159" y="8321"/>
                </a:cubicBezTo>
                <a:cubicBezTo>
                  <a:pt x="1113" y="8335"/>
                  <a:pt x="1073" y="8379"/>
                  <a:pt x="1034" y="8412"/>
                </a:cubicBezTo>
                <a:cubicBezTo>
                  <a:pt x="913" y="8502"/>
                  <a:pt x="902" y="8611"/>
                  <a:pt x="994" y="8724"/>
                </a:cubicBezTo>
                <a:cubicBezTo>
                  <a:pt x="1034" y="8776"/>
                  <a:pt x="1093" y="8802"/>
                  <a:pt x="1152" y="8802"/>
                </a:cubicBezTo>
                <a:cubicBezTo>
                  <a:pt x="1208" y="8802"/>
                  <a:pt x="1265" y="8778"/>
                  <a:pt x="1305" y="8729"/>
                </a:cubicBezTo>
                <a:cubicBezTo>
                  <a:pt x="1365" y="8660"/>
                  <a:pt x="1390" y="8560"/>
                  <a:pt x="1439" y="8465"/>
                </a:cubicBezTo>
                <a:cubicBezTo>
                  <a:pt x="1402" y="8407"/>
                  <a:pt x="1384" y="8342"/>
                  <a:pt x="1344" y="8328"/>
                </a:cubicBezTo>
                <a:lnTo>
                  <a:pt x="1344" y="8326"/>
                </a:lnTo>
                <a:cubicBezTo>
                  <a:pt x="1311" y="8316"/>
                  <a:pt x="1277" y="8311"/>
                  <a:pt x="1242" y="8311"/>
                </a:cubicBezTo>
                <a:close/>
                <a:moveTo>
                  <a:pt x="8013" y="8763"/>
                </a:moveTo>
                <a:cubicBezTo>
                  <a:pt x="8009" y="8763"/>
                  <a:pt x="8004" y="8764"/>
                  <a:pt x="7999" y="8764"/>
                </a:cubicBezTo>
                <a:cubicBezTo>
                  <a:pt x="7918" y="8771"/>
                  <a:pt x="7858" y="8801"/>
                  <a:pt x="7870" y="8891"/>
                </a:cubicBezTo>
                <a:cubicBezTo>
                  <a:pt x="7879" y="8970"/>
                  <a:pt x="7881" y="9063"/>
                  <a:pt x="8041" y="9063"/>
                </a:cubicBezTo>
                <a:cubicBezTo>
                  <a:pt x="8045" y="9063"/>
                  <a:pt x="8049" y="9063"/>
                  <a:pt x="8053" y="9063"/>
                </a:cubicBezTo>
                <a:cubicBezTo>
                  <a:pt x="8076" y="9028"/>
                  <a:pt x="8143" y="8972"/>
                  <a:pt x="8148" y="8910"/>
                </a:cubicBezTo>
                <a:cubicBezTo>
                  <a:pt x="8156" y="8832"/>
                  <a:pt x="8110" y="8763"/>
                  <a:pt x="8013" y="8763"/>
                </a:cubicBezTo>
                <a:close/>
                <a:moveTo>
                  <a:pt x="9320" y="8738"/>
                </a:moveTo>
                <a:cubicBezTo>
                  <a:pt x="9208" y="8738"/>
                  <a:pt x="9067" y="8850"/>
                  <a:pt x="9065" y="8940"/>
                </a:cubicBezTo>
                <a:cubicBezTo>
                  <a:pt x="9063" y="9079"/>
                  <a:pt x="9146" y="9155"/>
                  <a:pt x="9303" y="9158"/>
                </a:cubicBezTo>
                <a:cubicBezTo>
                  <a:pt x="9307" y="9158"/>
                  <a:pt x="9310" y="9158"/>
                  <a:pt x="9313" y="9158"/>
                </a:cubicBezTo>
                <a:cubicBezTo>
                  <a:pt x="9434" y="9158"/>
                  <a:pt x="9528" y="9071"/>
                  <a:pt x="9528" y="8958"/>
                </a:cubicBezTo>
                <a:cubicBezTo>
                  <a:pt x="9528" y="8831"/>
                  <a:pt x="9442" y="8738"/>
                  <a:pt x="9320" y="8738"/>
                </a:cubicBezTo>
                <a:close/>
                <a:moveTo>
                  <a:pt x="5524" y="9254"/>
                </a:moveTo>
                <a:cubicBezTo>
                  <a:pt x="5490" y="9254"/>
                  <a:pt x="5410" y="9326"/>
                  <a:pt x="5410" y="9361"/>
                </a:cubicBezTo>
                <a:cubicBezTo>
                  <a:pt x="5410" y="9412"/>
                  <a:pt x="5472" y="9463"/>
                  <a:pt x="5532" y="9547"/>
                </a:cubicBezTo>
                <a:cubicBezTo>
                  <a:pt x="5590" y="9470"/>
                  <a:pt x="5657" y="9422"/>
                  <a:pt x="5648" y="9389"/>
                </a:cubicBezTo>
                <a:lnTo>
                  <a:pt x="5650" y="9387"/>
                </a:lnTo>
                <a:cubicBezTo>
                  <a:pt x="5634" y="9334"/>
                  <a:pt x="5581" y="9269"/>
                  <a:pt x="5530" y="9255"/>
                </a:cubicBezTo>
                <a:cubicBezTo>
                  <a:pt x="5528" y="9254"/>
                  <a:pt x="5526" y="9254"/>
                  <a:pt x="5524" y="9254"/>
                </a:cubicBezTo>
                <a:close/>
                <a:moveTo>
                  <a:pt x="3193" y="9331"/>
                </a:moveTo>
                <a:cubicBezTo>
                  <a:pt x="3189" y="9331"/>
                  <a:pt x="3185" y="9331"/>
                  <a:pt x="3181" y="9331"/>
                </a:cubicBezTo>
                <a:cubicBezTo>
                  <a:pt x="3093" y="9334"/>
                  <a:pt x="3040" y="9373"/>
                  <a:pt x="3040" y="9514"/>
                </a:cubicBezTo>
                <a:cubicBezTo>
                  <a:pt x="3065" y="9538"/>
                  <a:pt x="3112" y="9595"/>
                  <a:pt x="3165" y="9605"/>
                </a:cubicBezTo>
                <a:cubicBezTo>
                  <a:pt x="3173" y="9606"/>
                  <a:pt x="3182" y="9607"/>
                  <a:pt x="3190" y="9607"/>
                </a:cubicBezTo>
                <a:cubicBezTo>
                  <a:pt x="3269" y="9607"/>
                  <a:pt x="3313" y="9545"/>
                  <a:pt x="3313" y="9459"/>
                </a:cubicBezTo>
                <a:cubicBezTo>
                  <a:pt x="3313" y="9379"/>
                  <a:pt x="3275" y="9331"/>
                  <a:pt x="3193" y="9331"/>
                </a:cubicBezTo>
                <a:close/>
                <a:moveTo>
                  <a:pt x="178" y="10528"/>
                </a:moveTo>
                <a:cubicBezTo>
                  <a:pt x="143" y="10528"/>
                  <a:pt x="111" y="10558"/>
                  <a:pt x="79" y="10582"/>
                </a:cubicBezTo>
                <a:cubicBezTo>
                  <a:pt x="49" y="10605"/>
                  <a:pt x="24" y="10633"/>
                  <a:pt x="1" y="10661"/>
                </a:cubicBezTo>
                <a:lnTo>
                  <a:pt x="1" y="10719"/>
                </a:lnTo>
                <a:cubicBezTo>
                  <a:pt x="21" y="10740"/>
                  <a:pt x="45" y="10777"/>
                  <a:pt x="68" y="10777"/>
                </a:cubicBezTo>
                <a:cubicBezTo>
                  <a:pt x="90" y="10778"/>
                  <a:pt x="114" y="10779"/>
                  <a:pt x="138" y="10779"/>
                </a:cubicBezTo>
                <a:cubicBezTo>
                  <a:pt x="183" y="10779"/>
                  <a:pt x="227" y="10774"/>
                  <a:pt x="258" y="10751"/>
                </a:cubicBezTo>
                <a:cubicBezTo>
                  <a:pt x="327" y="10703"/>
                  <a:pt x="297" y="10631"/>
                  <a:pt x="246" y="10568"/>
                </a:cubicBezTo>
                <a:cubicBezTo>
                  <a:pt x="222" y="10539"/>
                  <a:pt x="199" y="10528"/>
                  <a:pt x="178" y="10528"/>
                </a:cubicBezTo>
                <a:close/>
                <a:moveTo>
                  <a:pt x="7985" y="11295"/>
                </a:moveTo>
                <a:cubicBezTo>
                  <a:pt x="7984" y="11295"/>
                  <a:pt x="7984" y="11296"/>
                  <a:pt x="7983" y="11296"/>
                </a:cubicBezTo>
                <a:cubicBezTo>
                  <a:pt x="7941" y="11310"/>
                  <a:pt x="7907" y="11351"/>
                  <a:pt x="7867" y="11379"/>
                </a:cubicBezTo>
                <a:lnTo>
                  <a:pt x="7976" y="11516"/>
                </a:lnTo>
                <a:cubicBezTo>
                  <a:pt x="8016" y="11460"/>
                  <a:pt x="8060" y="11423"/>
                  <a:pt x="8055" y="11393"/>
                </a:cubicBezTo>
                <a:lnTo>
                  <a:pt x="8057" y="11391"/>
                </a:lnTo>
                <a:cubicBezTo>
                  <a:pt x="8053" y="11357"/>
                  <a:pt x="8003" y="11295"/>
                  <a:pt x="7985" y="11295"/>
                </a:cubicBezTo>
                <a:close/>
                <a:moveTo>
                  <a:pt x="9627" y="11360"/>
                </a:moveTo>
                <a:cubicBezTo>
                  <a:pt x="9624" y="11360"/>
                  <a:pt x="9621" y="11360"/>
                  <a:pt x="9618" y="11361"/>
                </a:cubicBezTo>
                <a:cubicBezTo>
                  <a:pt x="9408" y="11365"/>
                  <a:pt x="9266" y="11488"/>
                  <a:pt x="9273" y="11666"/>
                </a:cubicBezTo>
                <a:cubicBezTo>
                  <a:pt x="9280" y="11824"/>
                  <a:pt x="9454" y="12046"/>
                  <a:pt x="9601" y="12046"/>
                </a:cubicBezTo>
                <a:cubicBezTo>
                  <a:pt x="9609" y="12046"/>
                  <a:pt x="9617" y="12045"/>
                  <a:pt x="9625" y="12044"/>
                </a:cubicBezTo>
                <a:cubicBezTo>
                  <a:pt x="9792" y="12042"/>
                  <a:pt x="9975" y="11896"/>
                  <a:pt x="9978" y="11761"/>
                </a:cubicBezTo>
                <a:lnTo>
                  <a:pt x="9980" y="11761"/>
                </a:lnTo>
                <a:cubicBezTo>
                  <a:pt x="9982" y="11570"/>
                  <a:pt x="9798" y="11360"/>
                  <a:pt x="9627" y="11360"/>
                </a:cubicBezTo>
                <a:close/>
                <a:moveTo>
                  <a:pt x="8866" y="11930"/>
                </a:moveTo>
                <a:cubicBezTo>
                  <a:pt x="8865" y="11930"/>
                  <a:pt x="8864" y="11930"/>
                  <a:pt x="8863" y="11930"/>
                </a:cubicBezTo>
                <a:cubicBezTo>
                  <a:pt x="8801" y="11947"/>
                  <a:pt x="8750" y="11991"/>
                  <a:pt x="8724" y="12051"/>
                </a:cubicBezTo>
                <a:cubicBezTo>
                  <a:pt x="8713" y="12090"/>
                  <a:pt x="8773" y="12153"/>
                  <a:pt x="8801" y="12204"/>
                </a:cubicBezTo>
                <a:lnTo>
                  <a:pt x="8870" y="12211"/>
                </a:lnTo>
                <a:cubicBezTo>
                  <a:pt x="8910" y="12157"/>
                  <a:pt x="8975" y="12106"/>
                  <a:pt x="8979" y="12053"/>
                </a:cubicBezTo>
                <a:cubicBezTo>
                  <a:pt x="8981" y="12013"/>
                  <a:pt x="8902" y="11930"/>
                  <a:pt x="8866" y="11930"/>
                </a:cubicBezTo>
                <a:close/>
                <a:moveTo>
                  <a:pt x="6823" y="12549"/>
                </a:moveTo>
                <a:cubicBezTo>
                  <a:pt x="6814" y="12549"/>
                  <a:pt x="6806" y="12550"/>
                  <a:pt x="6797" y="12551"/>
                </a:cubicBezTo>
                <a:cubicBezTo>
                  <a:pt x="6732" y="12563"/>
                  <a:pt x="6677" y="12639"/>
                  <a:pt x="6586" y="12709"/>
                </a:cubicBezTo>
                <a:cubicBezTo>
                  <a:pt x="6667" y="12792"/>
                  <a:pt x="6711" y="12873"/>
                  <a:pt x="6769" y="12887"/>
                </a:cubicBezTo>
                <a:lnTo>
                  <a:pt x="6769" y="12885"/>
                </a:lnTo>
                <a:cubicBezTo>
                  <a:pt x="6780" y="12888"/>
                  <a:pt x="6792" y="12889"/>
                  <a:pt x="6803" y="12889"/>
                </a:cubicBezTo>
                <a:cubicBezTo>
                  <a:pt x="6892" y="12889"/>
                  <a:pt x="6972" y="12803"/>
                  <a:pt x="6966" y="12718"/>
                </a:cubicBezTo>
                <a:cubicBezTo>
                  <a:pt x="6960" y="12623"/>
                  <a:pt x="6907" y="12549"/>
                  <a:pt x="6823" y="1254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`</a:t>
            </a:r>
            <a:endParaRPr/>
          </a:p>
        </p:txBody>
      </p:sp>
      <p:sp>
        <p:nvSpPr>
          <p:cNvPr id="267" name="Google Shape;267;p15"/>
          <p:cNvSpPr/>
          <p:nvPr/>
        </p:nvSpPr>
        <p:spPr>
          <a:xfrm>
            <a:off x="7683763" y="354025"/>
            <a:ext cx="1490287" cy="1924102"/>
          </a:xfrm>
          <a:custGeom>
            <a:avLst/>
            <a:gdLst/>
            <a:ahLst/>
            <a:cxnLst/>
            <a:rect l="l" t="t" r="r" b="b"/>
            <a:pathLst>
              <a:path w="9983" h="12889" extrusionOk="0">
                <a:moveTo>
                  <a:pt x="6948" y="417"/>
                </a:moveTo>
                <a:cubicBezTo>
                  <a:pt x="6875" y="417"/>
                  <a:pt x="6790" y="462"/>
                  <a:pt x="6795" y="566"/>
                </a:cubicBezTo>
                <a:cubicBezTo>
                  <a:pt x="6797" y="670"/>
                  <a:pt x="6853" y="733"/>
                  <a:pt x="6980" y="733"/>
                </a:cubicBezTo>
                <a:cubicBezTo>
                  <a:pt x="7077" y="728"/>
                  <a:pt x="7133" y="647"/>
                  <a:pt x="7117" y="554"/>
                </a:cubicBezTo>
                <a:cubicBezTo>
                  <a:pt x="7105" y="499"/>
                  <a:pt x="7019" y="422"/>
                  <a:pt x="6964" y="418"/>
                </a:cubicBezTo>
                <a:cubicBezTo>
                  <a:pt x="6959" y="417"/>
                  <a:pt x="6953" y="417"/>
                  <a:pt x="6948" y="417"/>
                </a:cubicBezTo>
                <a:close/>
                <a:moveTo>
                  <a:pt x="5957" y="1"/>
                </a:moveTo>
                <a:cubicBezTo>
                  <a:pt x="5954" y="1"/>
                  <a:pt x="5952" y="1"/>
                  <a:pt x="5949" y="1"/>
                </a:cubicBezTo>
                <a:cubicBezTo>
                  <a:pt x="5683" y="8"/>
                  <a:pt x="5567" y="142"/>
                  <a:pt x="5569" y="450"/>
                </a:cubicBezTo>
                <a:cubicBezTo>
                  <a:pt x="5569" y="671"/>
                  <a:pt x="5768" y="851"/>
                  <a:pt x="6023" y="851"/>
                </a:cubicBezTo>
                <a:cubicBezTo>
                  <a:pt x="6025" y="851"/>
                  <a:pt x="6026" y="851"/>
                  <a:pt x="6028" y="851"/>
                </a:cubicBezTo>
                <a:cubicBezTo>
                  <a:pt x="6169" y="849"/>
                  <a:pt x="6348" y="679"/>
                  <a:pt x="6345" y="420"/>
                </a:cubicBezTo>
                <a:cubicBezTo>
                  <a:pt x="6343" y="191"/>
                  <a:pt x="6167" y="1"/>
                  <a:pt x="5957" y="1"/>
                </a:cubicBezTo>
                <a:close/>
                <a:moveTo>
                  <a:pt x="9390" y="1070"/>
                </a:moveTo>
                <a:cubicBezTo>
                  <a:pt x="9297" y="1070"/>
                  <a:pt x="9218" y="1171"/>
                  <a:pt x="9218" y="1275"/>
                </a:cubicBezTo>
                <a:cubicBezTo>
                  <a:pt x="9211" y="1381"/>
                  <a:pt x="9295" y="1468"/>
                  <a:pt x="9399" y="1468"/>
                </a:cubicBezTo>
                <a:cubicBezTo>
                  <a:pt x="9404" y="1468"/>
                  <a:pt x="9409" y="1467"/>
                  <a:pt x="9415" y="1467"/>
                </a:cubicBezTo>
                <a:lnTo>
                  <a:pt x="9415" y="1465"/>
                </a:lnTo>
                <a:cubicBezTo>
                  <a:pt x="9537" y="1462"/>
                  <a:pt x="9623" y="1358"/>
                  <a:pt x="9614" y="1212"/>
                </a:cubicBezTo>
                <a:cubicBezTo>
                  <a:pt x="9607" y="1080"/>
                  <a:pt x="9491" y="1082"/>
                  <a:pt x="9405" y="1071"/>
                </a:cubicBezTo>
                <a:cubicBezTo>
                  <a:pt x="9400" y="1070"/>
                  <a:pt x="9395" y="1070"/>
                  <a:pt x="9390" y="1070"/>
                </a:cubicBezTo>
                <a:close/>
                <a:moveTo>
                  <a:pt x="7374" y="1696"/>
                </a:moveTo>
                <a:cubicBezTo>
                  <a:pt x="7339" y="1738"/>
                  <a:pt x="7284" y="1775"/>
                  <a:pt x="7274" y="1821"/>
                </a:cubicBezTo>
                <a:cubicBezTo>
                  <a:pt x="7267" y="1856"/>
                  <a:pt x="7323" y="1902"/>
                  <a:pt x="7374" y="1979"/>
                </a:cubicBezTo>
                <a:cubicBezTo>
                  <a:pt x="7429" y="1907"/>
                  <a:pt x="7494" y="1858"/>
                  <a:pt x="7485" y="1828"/>
                </a:cubicBezTo>
                <a:lnTo>
                  <a:pt x="7487" y="1826"/>
                </a:lnTo>
                <a:cubicBezTo>
                  <a:pt x="7473" y="1777"/>
                  <a:pt x="7416" y="1740"/>
                  <a:pt x="7374" y="1696"/>
                </a:cubicBezTo>
                <a:close/>
                <a:moveTo>
                  <a:pt x="4455" y="3077"/>
                </a:moveTo>
                <a:cubicBezTo>
                  <a:pt x="4310" y="3077"/>
                  <a:pt x="4207" y="3182"/>
                  <a:pt x="4198" y="3341"/>
                </a:cubicBezTo>
                <a:cubicBezTo>
                  <a:pt x="4191" y="3475"/>
                  <a:pt x="4305" y="3596"/>
                  <a:pt x="4444" y="3600"/>
                </a:cubicBezTo>
                <a:cubicBezTo>
                  <a:pt x="4449" y="3601"/>
                  <a:pt x="4455" y="3601"/>
                  <a:pt x="4460" y="3601"/>
                </a:cubicBezTo>
                <a:cubicBezTo>
                  <a:pt x="4625" y="3601"/>
                  <a:pt x="4731" y="3502"/>
                  <a:pt x="4742" y="3341"/>
                </a:cubicBezTo>
                <a:cubicBezTo>
                  <a:pt x="4747" y="3239"/>
                  <a:pt x="4585" y="3084"/>
                  <a:pt x="4469" y="3077"/>
                </a:cubicBezTo>
                <a:cubicBezTo>
                  <a:pt x="4464" y="3077"/>
                  <a:pt x="4460" y="3077"/>
                  <a:pt x="4455" y="3077"/>
                </a:cubicBezTo>
                <a:close/>
                <a:moveTo>
                  <a:pt x="5202" y="4501"/>
                </a:moveTo>
                <a:cubicBezTo>
                  <a:pt x="5197" y="4501"/>
                  <a:pt x="5179" y="4511"/>
                  <a:pt x="5162" y="4518"/>
                </a:cubicBezTo>
                <a:lnTo>
                  <a:pt x="5231" y="4580"/>
                </a:lnTo>
                <a:cubicBezTo>
                  <a:pt x="5185" y="4617"/>
                  <a:pt x="5148" y="4638"/>
                  <a:pt x="5122" y="4668"/>
                </a:cubicBezTo>
                <a:lnTo>
                  <a:pt x="5122" y="4666"/>
                </a:lnTo>
                <a:lnTo>
                  <a:pt x="5122" y="4666"/>
                </a:lnTo>
                <a:cubicBezTo>
                  <a:pt x="5111" y="4692"/>
                  <a:pt x="5113" y="4719"/>
                  <a:pt x="5125" y="4745"/>
                </a:cubicBezTo>
                <a:cubicBezTo>
                  <a:pt x="5128" y="4754"/>
                  <a:pt x="5159" y="4763"/>
                  <a:pt x="5176" y="4763"/>
                </a:cubicBezTo>
                <a:cubicBezTo>
                  <a:pt x="5180" y="4763"/>
                  <a:pt x="5183" y="4762"/>
                  <a:pt x="5185" y="4761"/>
                </a:cubicBezTo>
                <a:cubicBezTo>
                  <a:pt x="5224" y="4717"/>
                  <a:pt x="5273" y="4673"/>
                  <a:pt x="5282" y="4622"/>
                </a:cubicBezTo>
                <a:cubicBezTo>
                  <a:pt x="5289" y="4587"/>
                  <a:pt x="5233" y="4541"/>
                  <a:pt x="5203" y="4502"/>
                </a:cubicBezTo>
                <a:cubicBezTo>
                  <a:pt x="5203" y="4501"/>
                  <a:pt x="5203" y="4501"/>
                  <a:pt x="5202" y="4501"/>
                </a:cubicBezTo>
                <a:close/>
                <a:moveTo>
                  <a:pt x="8478" y="5261"/>
                </a:moveTo>
                <a:cubicBezTo>
                  <a:pt x="8473" y="5261"/>
                  <a:pt x="8468" y="5261"/>
                  <a:pt x="8463" y="5261"/>
                </a:cubicBezTo>
                <a:cubicBezTo>
                  <a:pt x="8402" y="5268"/>
                  <a:pt x="8349" y="5340"/>
                  <a:pt x="8293" y="5382"/>
                </a:cubicBezTo>
                <a:lnTo>
                  <a:pt x="8291" y="5447"/>
                </a:lnTo>
                <a:cubicBezTo>
                  <a:pt x="8349" y="5488"/>
                  <a:pt x="8400" y="5556"/>
                  <a:pt x="8465" y="5567"/>
                </a:cubicBezTo>
                <a:cubicBezTo>
                  <a:pt x="8474" y="5569"/>
                  <a:pt x="8483" y="5570"/>
                  <a:pt x="8492" y="5570"/>
                </a:cubicBezTo>
                <a:cubicBezTo>
                  <a:pt x="8564" y="5570"/>
                  <a:pt x="8618" y="5510"/>
                  <a:pt x="8620" y="5423"/>
                </a:cubicBezTo>
                <a:cubicBezTo>
                  <a:pt x="8620" y="5334"/>
                  <a:pt x="8562" y="5261"/>
                  <a:pt x="8478" y="5261"/>
                </a:cubicBezTo>
                <a:close/>
                <a:moveTo>
                  <a:pt x="3046" y="5071"/>
                </a:moveTo>
                <a:cubicBezTo>
                  <a:pt x="3045" y="5071"/>
                  <a:pt x="3044" y="5071"/>
                  <a:pt x="3042" y="5071"/>
                </a:cubicBezTo>
                <a:cubicBezTo>
                  <a:pt x="2887" y="5074"/>
                  <a:pt x="2808" y="5157"/>
                  <a:pt x="2810" y="5308"/>
                </a:cubicBezTo>
                <a:cubicBezTo>
                  <a:pt x="2810" y="5441"/>
                  <a:pt x="2918" y="5574"/>
                  <a:pt x="3021" y="5574"/>
                </a:cubicBezTo>
                <a:cubicBezTo>
                  <a:pt x="3023" y="5574"/>
                  <a:pt x="3026" y="5574"/>
                  <a:pt x="3028" y="5574"/>
                </a:cubicBezTo>
                <a:cubicBezTo>
                  <a:pt x="3190" y="5565"/>
                  <a:pt x="3271" y="5470"/>
                  <a:pt x="3267" y="5291"/>
                </a:cubicBezTo>
                <a:cubicBezTo>
                  <a:pt x="3267" y="5170"/>
                  <a:pt x="3167" y="5071"/>
                  <a:pt x="3046" y="5071"/>
                </a:cubicBezTo>
                <a:close/>
                <a:moveTo>
                  <a:pt x="6127" y="4820"/>
                </a:moveTo>
                <a:cubicBezTo>
                  <a:pt x="5916" y="4820"/>
                  <a:pt x="5694" y="4997"/>
                  <a:pt x="5685" y="5180"/>
                </a:cubicBezTo>
                <a:cubicBezTo>
                  <a:pt x="5674" y="5400"/>
                  <a:pt x="5801" y="5572"/>
                  <a:pt x="5989" y="5581"/>
                </a:cubicBezTo>
                <a:cubicBezTo>
                  <a:pt x="5992" y="5581"/>
                  <a:pt x="5996" y="5581"/>
                  <a:pt x="5999" y="5581"/>
                </a:cubicBezTo>
                <a:cubicBezTo>
                  <a:pt x="6178" y="5581"/>
                  <a:pt x="6445" y="5413"/>
                  <a:pt x="6436" y="5213"/>
                </a:cubicBezTo>
                <a:cubicBezTo>
                  <a:pt x="6445" y="5034"/>
                  <a:pt x="6301" y="4833"/>
                  <a:pt x="6158" y="4821"/>
                </a:cubicBezTo>
                <a:cubicBezTo>
                  <a:pt x="6147" y="4820"/>
                  <a:pt x="6137" y="4820"/>
                  <a:pt x="6127" y="4820"/>
                </a:cubicBezTo>
                <a:close/>
                <a:moveTo>
                  <a:pt x="6356" y="5925"/>
                </a:moveTo>
                <a:cubicBezTo>
                  <a:pt x="6274" y="5925"/>
                  <a:pt x="6209" y="6056"/>
                  <a:pt x="6225" y="6202"/>
                </a:cubicBezTo>
                <a:cubicBezTo>
                  <a:pt x="6232" y="6244"/>
                  <a:pt x="6262" y="6278"/>
                  <a:pt x="6301" y="6294"/>
                </a:cubicBezTo>
                <a:cubicBezTo>
                  <a:pt x="6305" y="6295"/>
                  <a:pt x="6309" y="6296"/>
                  <a:pt x="6312" y="6296"/>
                </a:cubicBezTo>
                <a:cubicBezTo>
                  <a:pt x="6392" y="6296"/>
                  <a:pt x="6532" y="6141"/>
                  <a:pt x="6552" y="6028"/>
                </a:cubicBezTo>
                <a:cubicBezTo>
                  <a:pt x="6489" y="5996"/>
                  <a:pt x="6433" y="5940"/>
                  <a:pt x="6369" y="5928"/>
                </a:cubicBezTo>
                <a:lnTo>
                  <a:pt x="6369" y="5926"/>
                </a:lnTo>
                <a:cubicBezTo>
                  <a:pt x="6364" y="5926"/>
                  <a:pt x="6360" y="5925"/>
                  <a:pt x="6356" y="5925"/>
                </a:cubicBezTo>
                <a:close/>
                <a:moveTo>
                  <a:pt x="2229" y="6459"/>
                </a:moveTo>
                <a:cubicBezTo>
                  <a:pt x="2220" y="6477"/>
                  <a:pt x="2215" y="6496"/>
                  <a:pt x="2217" y="6515"/>
                </a:cubicBezTo>
                <a:cubicBezTo>
                  <a:pt x="2255" y="6538"/>
                  <a:pt x="2296" y="6552"/>
                  <a:pt x="2338" y="6559"/>
                </a:cubicBezTo>
                <a:cubicBezTo>
                  <a:pt x="2375" y="6559"/>
                  <a:pt x="2412" y="6528"/>
                  <a:pt x="2449" y="6515"/>
                </a:cubicBezTo>
                <a:cubicBezTo>
                  <a:pt x="2447" y="6508"/>
                  <a:pt x="2444" y="6496"/>
                  <a:pt x="2442" y="6487"/>
                </a:cubicBezTo>
                <a:lnTo>
                  <a:pt x="2442" y="6484"/>
                </a:lnTo>
                <a:cubicBezTo>
                  <a:pt x="2410" y="6480"/>
                  <a:pt x="2377" y="6471"/>
                  <a:pt x="2343" y="6468"/>
                </a:cubicBezTo>
                <a:cubicBezTo>
                  <a:pt x="2305" y="6461"/>
                  <a:pt x="2266" y="6459"/>
                  <a:pt x="2229" y="6459"/>
                </a:cubicBezTo>
                <a:close/>
                <a:moveTo>
                  <a:pt x="4197" y="6580"/>
                </a:moveTo>
                <a:cubicBezTo>
                  <a:pt x="4173" y="6580"/>
                  <a:pt x="4120" y="6637"/>
                  <a:pt x="4047" y="6691"/>
                </a:cubicBezTo>
                <a:cubicBezTo>
                  <a:pt x="4126" y="6758"/>
                  <a:pt x="4173" y="6816"/>
                  <a:pt x="4223" y="6820"/>
                </a:cubicBezTo>
                <a:lnTo>
                  <a:pt x="4226" y="6818"/>
                </a:lnTo>
                <a:cubicBezTo>
                  <a:pt x="4227" y="6818"/>
                  <a:pt x="4228" y="6818"/>
                  <a:pt x="4229" y="6818"/>
                </a:cubicBezTo>
                <a:cubicBezTo>
                  <a:pt x="4263" y="6818"/>
                  <a:pt x="4306" y="6750"/>
                  <a:pt x="4344" y="6714"/>
                </a:cubicBezTo>
                <a:cubicBezTo>
                  <a:pt x="4298" y="6667"/>
                  <a:pt x="4258" y="6610"/>
                  <a:pt x="4203" y="6582"/>
                </a:cubicBezTo>
                <a:cubicBezTo>
                  <a:pt x="4201" y="6581"/>
                  <a:pt x="4199" y="6580"/>
                  <a:pt x="4197" y="6580"/>
                </a:cubicBezTo>
                <a:close/>
                <a:moveTo>
                  <a:pt x="5576" y="6874"/>
                </a:moveTo>
                <a:cubicBezTo>
                  <a:pt x="5537" y="6885"/>
                  <a:pt x="5477" y="6945"/>
                  <a:pt x="5481" y="6976"/>
                </a:cubicBezTo>
                <a:cubicBezTo>
                  <a:pt x="5498" y="7024"/>
                  <a:pt x="5537" y="7061"/>
                  <a:pt x="5586" y="7073"/>
                </a:cubicBezTo>
                <a:cubicBezTo>
                  <a:pt x="5586" y="7073"/>
                  <a:pt x="5587" y="7073"/>
                  <a:pt x="5588" y="7073"/>
                </a:cubicBezTo>
                <a:cubicBezTo>
                  <a:pt x="5622" y="7073"/>
                  <a:pt x="5663" y="7014"/>
                  <a:pt x="5734" y="6957"/>
                </a:cubicBezTo>
                <a:cubicBezTo>
                  <a:pt x="5660" y="6918"/>
                  <a:pt x="5617" y="6875"/>
                  <a:pt x="5583" y="6875"/>
                </a:cubicBezTo>
                <a:cubicBezTo>
                  <a:pt x="5581" y="6875"/>
                  <a:pt x="5579" y="6875"/>
                  <a:pt x="5576" y="6876"/>
                </a:cubicBezTo>
                <a:lnTo>
                  <a:pt x="5576" y="6874"/>
                </a:lnTo>
                <a:close/>
                <a:moveTo>
                  <a:pt x="6486" y="6510"/>
                </a:moveTo>
                <a:cubicBezTo>
                  <a:pt x="6451" y="6510"/>
                  <a:pt x="6419" y="6529"/>
                  <a:pt x="6385" y="6559"/>
                </a:cubicBezTo>
                <a:cubicBezTo>
                  <a:pt x="6269" y="6654"/>
                  <a:pt x="6315" y="6772"/>
                  <a:pt x="6334" y="6885"/>
                </a:cubicBezTo>
                <a:cubicBezTo>
                  <a:pt x="6359" y="7052"/>
                  <a:pt x="6401" y="7089"/>
                  <a:pt x="6561" y="7089"/>
                </a:cubicBezTo>
                <a:cubicBezTo>
                  <a:pt x="6721" y="7089"/>
                  <a:pt x="6813" y="6966"/>
                  <a:pt x="6783" y="6806"/>
                </a:cubicBezTo>
                <a:lnTo>
                  <a:pt x="6785" y="6806"/>
                </a:lnTo>
                <a:cubicBezTo>
                  <a:pt x="6760" y="6677"/>
                  <a:pt x="6665" y="6616"/>
                  <a:pt x="6570" y="6545"/>
                </a:cubicBezTo>
                <a:cubicBezTo>
                  <a:pt x="6539" y="6520"/>
                  <a:pt x="6512" y="6510"/>
                  <a:pt x="6486" y="6510"/>
                </a:cubicBezTo>
                <a:close/>
                <a:moveTo>
                  <a:pt x="6203" y="7263"/>
                </a:moveTo>
                <a:cubicBezTo>
                  <a:pt x="6104" y="7263"/>
                  <a:pt x="6000" y="7359"/>
                  <a:pt x="5996" y="7453"/>
                </a:cubicBezTo>
                <a:cubicBezTo>
                  <a:pt x="5989" y="7585"/>
                  <a:pt x="6111" y="7684"/>
                  <a:pt x="6311" y="7694"/>
                </a:cubicBezTo>
                <a:cubicBezTo>
                  <a:pt x="6320" y="7695"/>
                  <a:pt x="6329" y="7696"/>
                  <a:pt x="6338" y="7696"/>
                </a:cubicBezTo>
                <a:cubicBezTo>
                  <a:pt x="6408" y="7696"/>
                  <a:pt x="6453" y="7647"/>
                  <a:pt x="6459" y="7555"/>
                </a:cubicBezTo>
                <a:lnTo>
                  <a:pt x="6459" y="7552"/>
                </a:lnTo>
                <a:cubicBezTo>
                  <a:pt x="6466" y="7460"/>
                  <a:pt x="6294" y="7263"/>
                  <a:pt x="6206" y="7263"/>
                </a:cubicBezTo>
                <a:cubicBezTo>
                  <a:pt x="6205" y="7263"/>
                  <a:pt x="6204" y="7263"/>
                  <a:pt x="6203" y="7263"/>
                </a:cubicBezTo>
                <a:close/>
                <a:moveTo>
                  <a:pt x="8008" y="7538"/>
                </a:moveTo>
                <a:cubicBezTo>
                  <a:pt x="8007" y="7538"/>
                  <a:pt x="8007" y="7538"/>
                  <a:pt x="8006" y="7538"/>
                </a:cubicBezTo>
                <a:cubicBezTo>
                  <a:pt x="7965" y="7555"/>
                  <a:pt x="7927" y="7582"/>
                  <a:pt x="7904" y="7622"/>
                </a:cubicBezTo>
                <a:cubicBezTo>
                  <a:pt x="7897" y="7633"/>
                  <a:pt x="7944" y="7680"/>
                  <a:pt x="7983" y="7728"/>
                </a:cubicBezTo>
                <a:cubicBezTo>
                  <a:pt x="8022" y="7682"/>
                  <a:pt x="8064" y="7652"/>
                  <a:pt x="8071" y="7617"/>
                </a:cubicBezTo>
                <a:lnTo>
                  <a:pt x="8073" y="7615"/>
                </a:lnTo>
                <a:cubicBezTo>
                  <a:pt x="8078" y="7593"/>
                  <a:pt x="8022" y="7538"/>
                  <a:pt x="8008" y="7538"/>
                </a:cubicBezTo>
                <a:close/>
                <a:moveTo>
                  <a:pt x="6602" y="7733"/>
                </a:moveTo>
                <a:cubicBezTo>
                  <a:pt x="6596" y="7756"/>
                  <a:pt x="6586" y="7777"/>
                  <a:pt x="6577" y="7800"/>
                </a:cubicBezTo>
                <a:lnTo>
                  <a:pt x="6697" y="7874"/>
                </a:lnTo>
                <a:lnTo>
                  <a:pt x="6732" y="7768"/>
                </a:lnTo>
                <a:lnTo>
                  <a:pt x="6602" y="7733"/>
                </a:lnTo>
                <a:close/>
                <a:moveTo>
                  <a:pt x="1569" y="8013"/>
                </a:moveTo>
                <a:cubicBezTo>
                  <a:pt x="1532" y="8020"/>
                  <a:pt x="1499" y="8048"/>
                  <a:pt x="1488" y="8085"/>
                </a:cubicBezTo>
                <a:cubicBezTo>
                  <a:pt x="1481" y="8108"/>
                  <a:pt x="1523" y="8143"/>
                  <a:pt x="1553" y="8192"/>
                </a:cubicBezTo>
                <a:cubicBezTo>
                  <a:pt x="1597" y="8148"/>
                  <a:pt x="1643" y="8120"/>
                  <a:pt x="1641" y="8092"/>
                </a:cubicBezTo>
                <a:lnTo>
                  <a:pt x="1641" y="8090"/>
                </a:lnTo>
                <a:cubicBezTo>
                  <a:pt x="1631" y="8053"/>
                  <a:pt x="1604" y="8025"/>
                  <a:pt x="1569" y="8013"/>
                </a:cubicBezTo>
                <a:close/>
                <a:moveTo>
                  <a:pt x="6943" y="8187"/>
                </a:moveTo>
                <a:cubicBezTo>
                  <a:pt x="6940" y="8187"/>
                  <a:pt x="6937" y="8187"/>
                  <a:pt x="6934" y="8187"/>
                </a:cubicBezTo>
                <a:cubicBezTo>
                  <a:pt x="6832" y="8189"/>
                  <a:pt x="6751" y="8226"/>
                  <a:pt x="6748" y="8312"/>
                </a:cubicBezTo>
                <a:cubicBezTo>
                  <a:pt x="6748" y="8456"/>
                  <a:pt x="6829" y="8539"/>
                  <a:pt x="6931" y="8544"/>
                </a:cubicBezTo>
                <a:lnTo>
                  <a:pt x="6931" y="8541"/>
                </a:lnTo>
                <a:cubicBezTo>
                  <a:pt x="6935" y="8542"/>
                  <a:pt x="6938" y="8542"/>
                  <a:pt x="6941" y="8542"/>
                </a:cubicBezTo>
                <a:cubicBezTo>
                  <a:pt x="7041" y="8542"/>
                  <a:pt x="7124" y="8472"/>
                  <a:pt x="7119" y="8389"/>
                </a:cubicBezTo>
                <a:cubicBezTo>
                  <a:pt x="7115" y="8265"/>
                  <a:pt x="7049" y="8187"/>
                  <a:pt x="6943" y="8187"/>
                </a:cubicBezTo>
                <a:close/>
                <a:moveTo>
                  <a:pt x="1242" y="8311"/>
                </a:moveTo>
                <a:cubicBezTo>
                  <a:pt x="1214" y="8311"/>
                  <a:pt x="1186" y="8314"/>
                  <a:pt x="1159" y="8321"/>
                </a:cubicBezTo>
                <a:cubicBezTo>
                  <a:pt x="1113" y="8335"/>
                  <a:pt x="1073" y="8379"/>
                  <a:pt x="1034" y="8412"/>
                </a:cubicBezTo>
                <a:cubicBezTo>
                  <a:pt x="913" y="8502"/>
                  <a:pt x="902" y="8611"/>
                  <a:pt x="994" y="8724"/>
                </a:cubicBezTo>
                <a:cubicBezTo>
                  <a:pt x="1034" y="8776"/>
                  <a:pt x="1093" y="8802"/>
                  <a:pt x="1152" y="8802"/>
                </a:cubicBezTo>
                <a:cubicBezTo>
                  <a:pt x="1208" y="8802"/>
                  <a:pt x="1265" y="8778"/>
                  <a:pt x="1305" y="8729"/>
                </a:cubicBezTo>
                <a:cubicBezTo>
                  <a:pt x="1365" y="8660"/>
                  <a:pt x="1390" y="8560"/>
                  <a:pt x="1439" y="8465"/>
                </a:cubicBezTo>
                <a:cubicBezTo>
                  <a:pt x="1402" y="8407"/>
                  <a:pt x="1384" y="8342"/>
                  <a:pt x="1344" y="8328"/>
                </a:cubicBezTo>
                <a:lnTo>
                  <a:pt x="1344" y="8326"/>
                </a:lnTo>
                <a:cubicBezTo>
                  <a:pt x="1311" y="8316"/>
                  <a:pt x="1277" y="8311"/>
                  <a:pt x="1242" y="8311"/>
                </a:cubicBezTo>
                <a:close/>
                <a:moveTo>
                  <a:pt x="8013" y="8763"/>
                </a:moveTo>
                <a:cubicBezTo>
                  <a:pt x="8009" y="8763"/>
                  <a:pt x="8004" y="8764"/>
                  <a:pt x="7999" y="8764"/>
                </a:cubicBezTo>
                <a:cubicBezTo>
                  <a:pt x="7918" y="8771"/>
                  <a:pt x="7858" y="8801"/>
                  <a:pt x="7870" y="8891"/>
                </a:cubicBezTo>
                <a:cubicBezTo>
                  <a:pt x="7879" y="8970"/>
                  <a:pt x="7881" y="9063"/>
                  <a:pt x="8041" y="9063"/>
                </a:cubicBezTo>
                <a:cubicBezTo>
                  <a:pt x="8045" y="9063"/>
                  <a:pt x="8049" y="9063"/>
                  <a:pt x="8053" y="9063"/>
                </a:cubicBezTo>
                <a:cubicBezTo>
                  <a:pt x="8076" y="9028"/>
                  <a:pt x="8143" y="8972"/>
                  <a:pt x="8148" y="8910"/>
                </a:cubicBezTo>
                <a:cubicBezTo>
                  <a:pt x="8156" y="8832"/>
                  <a:pt x="8110" y="8763"/>
                  <a:pt x="8013" y="8763"/>
                </a:cubicBezTo>
                <a:close/>
                <a:moveTo>
                  <a:pt x="9320" y="8738"/>
                </a:moveTo>
                <a:cubicBezTo>
                  <a:pt x="9208" y="8738"/>
                  <a:pt x="9067" y="8850"/>
                  <a:pt x="9065" y="8940"/>
                </a:cubicBezTo>
                <a:cubicBezTo>
                  <a:pt x="9063" y="9079"/>
                  <a:pt x="9146" y="9155"/>
                  <a:pt x="9303" y="9158"/>
                </a:cubicBezTo>
                <a:cubicBezTo>
                  <a:pt x="9307" y="9158"/>
                  <a:pt x="9310" y="9158"/>
                  <a:pt x="9313" y="9158"/>
                </a:cubicBezTo>
                <a:cubicBezTo>
                  <a:pt x="9434" y="9158"/>
                  <a:pt x="9528" y="9071"/>
                  <a:pt x="9528" y="8958"/>
                </a:cubicBezTo>
                <a:cubicBezTo>
                  <a:pt x="9528" y="8831"/>
                  <a:pt x="9442" y="8738"/>
                  <a:pt x="9320" y="8738"/>
                </a:cubicBezTo>
                <a:close/>
                <a:moveTo>
                  <a:pt x="5524" y="9254"/>
                </a:moveTo>
                <a:cubicBezTo>
                  <a:pt x="5490" y="9254"/>
                  <a:pt x="5410" y="9326"/>
                  <a:pt x="5410" y="9361"/>
                </a:cubicBezTo>
                <a:cubicBezTo>
                  <a:pt x="5410" y="9412"/>
                  <a:pt x="5472" y="9463"/>
                  <a:pt x="5532" y="9547"/>
                </a:cubicBezTo>
                <a:cubicBezTo>
                  <a:pt x="5590" y="9470"/>
                  <a:pt x="5657" y="9422"/>
                  <a:pt x="5648" y="9389"/>
                </a:cubicBezTo>
                <a:lnTo>
                  <a:pt x="5650" y="9387"/>
                </a:lnTo>
                <a:cubicBezTo>
                  <a:pt x="5634" y="9334"/>
                  <a:pt x="5581" y="9269"/>
                  <a:pt x="5530" y="9255"/>
                </a:cubicBezTo>
                <a:cubicBezTo>
                  <a:pt x="5528" y="9254"/>
                  <a:pt x="5526" y="9254"/>
                  <a:pt x="5524" y="9254"/>
                </a:cubicBezTo>
                <a:close/>
                <a:moveTo>
                  <a:pt x="3193" y="9331"/>
                </a:moveTo>
                <a:cubicBezTo>
                  <a:pt x="3189" y="9331"/>
                  <a:pt x="3185" y="9331"/>
                  <a:pt x="3181" y="9331"/>
                </a:cubicBezTo>
                <a:cubicBezTo>
                  <a:pt x="3093" y="9334"/>
                  <a:pt x="3040" y="9373"/>
                  <a:pt x="3040" y="9514"/>
                </a:cubicBezTo>
                <a:cubicBezTo>
                  <a:pt x="3065" y="9538"/>
                  <a:pt x="3112" y="9595"/>
                  <a:pt x="3165" y="9605"/>
                </a:cubicBezTo>
                <a:cubicBezTo>
                  <a:pt x="3173" y="9606"/>
                  <a:pt x="3182" y="9607"/>
                  <a:pt x="3190" y="9607"/>
                </a:cubicBezTo>
                <a:cubicBezTo>
                  <a:pt x="3269" y="9607"/>
                  <a:pt x="3313" y="9545"/>
                  <a:pt x="3313" y="9459"/>
                </a:cubicBezTo>
                <a:cubicBezTo>
                  <a:pt x="3313" y="9379"/>
                  <a:pt x="3275" y="9331"/>
                  <a:pt x="3193" y="9331"/>
                </a:cubicBezTo>
                <a:close/>
                <a:moveTo>
                  <a:pt x="178" y="10528"/>
                </a:moveTo>
                <a:cubicBezTo>
                  <a:pt x="143" y="10528"/>
                  <a:pt x="111" y="10558"/>
                  <a:pt x="79" y="10582"/>
                </a:cubicBezTo>
                <a:cubicBezTo>
                  <a:pt x="49" y="10605"/>
                  <a:pt x="24" y="10633"/>
                  <a:pt x="1" y="10661"/>
                </a:cubicBezTo>
                <a:lnTo>
                  <a:pt x="1" y="10719"/>
                </a:lnTo>
                <a:cubicBezTo>
                  <a:pt x="21" y="10740"/>
                  <a:pt x="45" y="10777"/>
                  <a:pt x="68" y="10777"/>
                </a:cubicBezTo>
                <a:cubicBezTo>
                  <a:pt x="90" y="10778"/>
                  <a:pt x="114" y="10779"/>
                  <a:pt x="138" y="10779"/>
                </a:cubicBezTo>
                <a:cubicBezTo>
                  <a:pt x="183" y="10779"/>
                  <a:pt x="227" y="10774"/>
                  <a:pt x="258" y="10751"/>
                </a:cubicBezTo>
                <a:cubicBezTo>
                  <a:pt x="327" y="10703"/>
                  <a:pt x="297" y="10631"/>
                  <a:pt x="246" y="10568"/>
                </a:cubicBezTo>
                <a:cubicBezTo>
                  <a:pt x="222" y="10539"/>
                  <a:pt x="199" y="10528"/>
                  <a:pt x="178" y="10528"/>
                </a:cubicBezTo>
                <a:close/>
                <a:moveTo>
                  <a:pt x="7985" y="11295"/>
                </a:moveTo>
                <a:cubicBezTo>
                  <a:pt x="7984" y="11295"/>
                  <a:pt x="7984" y="11296"/>
                  <a:pt x="7983" y="11296"/>
                </a:cubicBezTo>
                <a:cubicBezTo>
                  <a:pt x="7941" y="11310"/>
                  <a:pt x="7907" y="11351"/>
                  <a:pt x="7867" y="11379"/>
                </a:cubicBezTo>
                <a:lnTo>
                  <a:pt x="7976" y="11516"/>
                </a:lnTo>
                <a:cubicBezTo>
                  <a:pt x="8016" y="11460"/>
                  <a:pt x="8060" y="11423"/>
                  <a:pt x="8055" y="11393"/>
                </a:cubicBezTo>
                <a:lnTo>
                  <a:pt x="8057" y="11391"/>
                </a:lnTo>
                <a:cubicBezTo>
                  <a:pt x="8053" y="11357"/>
                  <a:pt x="8003" y="11295"/>
                  <a:pt x="7985" y="11295"/>
                </a:cubicBezTo>
                <a:close/>
                <a:moveTo>
                  <a:pt x="9627" y="11360"/>
                </a:moveTo>
                <a:cubicBezTo>
                  <a:pt x="9624" y="11360"/>
                  <a:pt x="9621" y="11360"/>
                  <a:pt x="9618" y="11361"/>
                </a:cubicBezTo>
                <a:cubicBezTo>
                  <a:pt x="9408" y="11365"/>
                  <a:pt x="9266" y="11488"/>
                  <a:pt x="9273" y="11666"/>
                </a:cubicBezTo>
                <a:cubicBezTo>
                  <a:pt x="9280" y="11824"/>
                  <a:pt x="9454" y="12046"/>
                  <a:pt x="9601" y="12046"/>
                </a:cubicBezTo>
                <a:cubicBezTo>
                  <a:pt x="9609" y="12046"/>
                  <a:pt x="9617" y="12045"/>
                  <a:pt x="9625" y="12044"/>
                </a:cubicBezTo>
                <a:cubicBezTo>
                  <a:pt x="9792" y="12042"/>
                  <a:pt x="9975" y="11896"/>
                  <a:pt x="9978" y="11761"/>
                </a:cubicBezTo>
                <a:lnTo>
                  <a:pt x="9980" y="11761"/>
                </a:lnTo>
                <a:cubicBezTo>
                  <a:pt x="9982" y="11570"/>
                  <a:pt x="9798" y="11360"/>
                  <a:pt x="9627" y="11360"/>
                </a:cubicBezTo>
                <a:close/>
                <a:moveTo>
                  <a:pt x="8866" y="11930"/>
                </a:moveTo>
                <a:cubicBezTo>
                  <a:pt x="8865" y="11930"/>
                  <a:pt x="8864" y="11930"/>
                  <a:pt x="8863" y="11930"/>
                </a:cubicBezTo>
                <a:cubicBezTo>
                  <a:pt x="8801" y="11947"/>
                  <a:pt x="8750" y="11991"/>
                  <a:pt x="8724" y="12051"/>
                </a:cubicBezTo>
                <a:cubicBezTo>
                  <a:pt x="8713" y="12090"/>
                  <a:pt x="8773" y="12153"/>
                  <a:pt x="8801" y="12204"/>
                </a:cubicBezTo>
                <a:lnTo>
                  <a:pt x="8870" y="12211"/>
                </a:lnTo>
                <a:cubicBezTo>
                  <a:pt x="8910" y="12157"/>
                  <a:pt x="8975" y="12106"/>
                  <a:pt x="8979" y="12053"/>
                </a:cubicBezTo>
                <a:cubicBezTo>
                  <a:pt x="8981" y="12013"/>
                  <a:pt x="8902" y="11930"/>
                  <a:pt x="8866" y="11930"/>
                </a:cubicBezTo>
                <a:close/>
                <a:moveTo>
                  <a:pt x="6823" y="12549"/>
                </a:moveTo>
                <a:cubicBezTo>
                  <a:pt x="6814" y="12549"/>
                  <a:pt x="6806" y="12550"/>
                  <a:pt x="6797" y="12551"/>
                </a:cubicBezTo>
                <a:cubicBezTo>
                  <a:pt x="6732" y="12563"/>
                  <a:pt x="6677" y="12639"/>
                  <a:pt x="6586" y="12709"/>
                </a:cubicBezTo>
                <a:cubicBezTo>
                  <a:pt x="6667" y="12792"/>
                  <a:pt x="6711" y="12873"/>
                  <a:pt x="6769" y="12887"/>
                </a:cubicBezTo>
                <a:lnTo>
                  <a:pt x="6769" y="12885"/>
                </a:lnTo>
                <a:cubicBezTo>
                  <a:pt x="6780" y="12888"/>
                  <a:pt x="6792" y="12889"/>
                  <a:pt x="6803" y="12889"/>
                </a:cubicBezTo>
                <a:cubicBezTo>
                  <a:pt x="6892" y="12889"/>
                  <a:pt x="6972" y="12803"/>
                  <a:pt x="6966" y="12718"/>
                </a:cubicBezTo>
                <a:cubicBezTo>
                  <a:pt x="6960" y="12623"/>
                  <a:pt x="6907" y="12549"/>
                  <a:pt x="6823" y="125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5"/>
          <p:cNvSpPr/>
          <p:nvPr/>
        </p:nvSpPr>
        <p:spPr>
          <a:xfrm rot="7804011" flipH="1">
            <a:off x="-122976" y="-1355042"/>
            <a:ext cx="4545563" cy="3234012"/>
          </a:xfrm>
          <a:custGeom>
            <a:avLst/>
            <a:gdLst/>
            <a:ahLst/>
            <a:cxnLst/>
            <a:rect l="l" t="t" r="r" b="b"/>
            <a:pathLst>
              <a:path w="51519" h="36654" fill="none" extrusionOk="0">
                <a:moveTo>
                  <a:pt x="0" y="34286"/>
                </a:moveTo>
                <a:cubicBezTo>
                  <a:pt x="3758" y="36568"/>
                  <a:pt x="8747" y="36653"/>
                  <a:pt x="12583" y="34504"/>
                </a:cubicBezTo>
                <a:cubicBezTo>
                  <a:pt x="16417" y="32354"/>
                  <a:pt x="18946" y="28050"/>
                  <a:pt x="18958" y="23653"/>
                </a:cubicBezTo>
                <a:cubicBezTo>
                  <a:pt x="18965" y="21682"/>
                  <a:pt x="18504" y="19743"/>
                  <a:pt x="18180" y="17797"/>
                </a:cubicBezTo>
                <a:cubicBezTo>
                  <a:pt x="17853" y="15852"/>
                  <a:pt x="17663" y="13829"/>
                  <a:pt x="18198" y="11930"/>
                </a:cubicBezTo>
                <a:cubicBezTo>
                  <a:pt x="18736" y="10033"/>
                  <a:pt x="20130" y="8272"/>
                  <a:pt x="22044" y="7793"/>
                </a:cubicBezTo>
                <a:cubicBezTo>
                  <a:pt x="23957" y="7316"/>
                  <a:pt x="26271" y="8513"/>
                  <a:pt x="26575" y="10461"/>
                </a:cubicBezTo>
                <a:cubicBezTo>
                  <a:pt x="26815" y="12013"/>
                  <a:pt x="25632" y="13646"/>
                  <a:pt x="24080" y="13897"/>
                </a:cubicBezTo>
                <a:cubicBezTo>
                  <a:pt x="22530" y="14147"/>
                  <a:pt x="20890" y="12970"/>
                  <a:pt x="20633" y="11420"/>
                </a:cubicBezTo>
                <a:cubicBezTo>
                  <a:pt x="20373" y="9873"/>
                  <a:pt x="21541" y="8226"/>
                  <a:pt x="23088" y="7959"/>
                </a:cubicBezTo>
                <a:cubicBezTo>
                  <a:pt x="24728" y="7677"/>
                  <a:pt x="26285" y="8770"/>
                  <a:pt x="27439" y="9970"/>
                </a:cubicBezTo>
                <a:cubicBezTo>
                  <a:pt x="28594" y="11170"/>
                  <a:pt x="29630" y="12583"/>
                  <a:pt x="31154" y="13253"/>
                </a:cubicBezTo>
                <a:cubicBezTo>
                  <a:pt x="33943" y="14478"/>
                  <a:pt x="37615" y="12129"/>
                  <a:pt x="37668" y="9083"/>
                </a:cubicBezTo>
                <a:cubicBezTo>
                  <a:pt x="37714" y="6553"/>
                  <a:pt x="35773" y="3811"/>
                  <a:pt x="37184" y="1707"/>
                </a:cubicBezTo>
                <a:cubicBezTo>
                  <a:pt x="38328" y="0"/>
                  <a:pt x="41032" y="155"/>
                  <a:pt x="42692" y="1369"/>
                </a:cubicBezTo>
                <a:cubicBezTo>
                  <a:pt x="44356" y="2583"/>
                  <a:pt x="45322" y="4501"/>
                  <a:pt x="46521" y="6171"/>
                </a:cubicBezTo>
                <a:cubicBezTo>
                  <a:pt x="47724" y="7841"/>
                  <a:pt x="49461" y="9419"/>
                  <a:pt x="51518" y="9352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23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" name="Google Shape;269;p15"/>
          <p:cNvGrpSpPr/>
          <p:nvPr/>
        </p:nvGrpSpPr>
        <p:grpSpPr>
          <a:xfrm>
            <a:off x="5944358" y="3364889"/>
            <a:ext cx="3162489" cy="1629909"/>
            <a:chOff x="3354813" y="3765175"/>
            <a:chExt cx="2434369" cy="1254645"/>
          </a:xfrm>
        </p:grpSpPr>
        <p:sp>
          <p:nvSpPr>
            <p:cNvPr id="270" name="Google Shape;270;p15"/>
            <p:cNvSpPr/>
            <p:nvPr/>
          </p:nvSpPr>
          <p:spPr>
            <a:xfrm>
              <a:off x="3392401" y="3821659"/>
              <a:ext cx="2396782" cy="1198160"/>
            </a:xfrm>
            <a:custGeom>
              <a:avLst/>
              <a:gdLst/>
              <a:ahLst/>
              <a:cxnLst/>
              <a:rect l="l" t="t" r="r" b="b"/>
              <a:pathLst>
                <a:path w="46803" h="23397" extrusionOk="0">
                  <a:moveTo>
                    <a:pt x="28896" y="1"/>
                  </a:moveTo>
                  <a:cubicBezTo>
                    <a:pt x="28218" y="1"/>
                    <a:pt x="27634" y="160"/>
                    <a:pt x="27634" y="1008"/>
                  </a:cubicBezTo>
                  <a:cubicBezTo>
                    <a:pt x="27673" y="4670"/>
                    <a:pt x="27710" y="8332"/>
                    <a:pt x="27747" y="11995"/>
                  </a:cubicBezTo>
                  <a:cubicBezTo>
                    <a:pt x="27756" y="12706"/>
                    <a:pt x="27379" y="12782"/>
                    <a:pt x="26772" y="12801"/>
                  </a:cubicBezTo>
                  <a:cubicBezTo>
                    <a:pt x="26128" y="12819"/>
                    <a:pt x="25484" y="12838"/>
                    <a:pt x="24840" y="12856"/>
                  </a:cubicBezTo>
                  <a:cubicBezTo>
                    <a:pt x="24694" y="12860"/>
                    <a:pt x="24512" y="12875"/>
                    <a:pt x="24326" y="12875"/>
                  </a:cubicBezTo>
                  <a:cubicBezTo>
                    <a:pt x="23941" y="12875"/>
                    <a:pt x="23537" y="12811"/>
                    <a:pt x="23397" y="12453"/>
                  </a:cubicBezTo>
                  <a:cubicBezTo>
                    <a:pt x="23327" y="12277"/>
                    <a:pt x="23330" y="12083"/>
                    <a:pt x="23330" y="11895"/>
                  </a:cubicBezTo>
                  <a:cubicBezTo>
                    <a:pt x="23339" y="10806"/>
                    <a:pt x="23346" y="9715"/>
                    <a:pt x="23355" y="8626"/>
                  </a:cubicBezTo>
                  <a:cubicBezTo>
                    <a:pt x="23360" y="8073"/>
                    <a:pt x="23730" y="6078"/>
                    <a:pt x="22927" y="6067"/>
                  </a:cubicBezTo>
                  <a:cubicBezTo>
                    <a:pt x="22303" y="6067"/>
                    <a:pt x="21680" y="6048"/>
                    <a:pt x="21057" y="6037"/>
                  </a:cubicBezTo>
                  <a:cubicBezTo>
                    <a:pt x="20849" y="6034"/>
                    <a:pt x="20446" y="5969"/>
                    <a:pt x="20076" y="5969"/>
                  </a:cubicBezTo>
                  <a:cubicBezTo>
                    <a:pt x="19750" y="5969"/>
                    <a:pt x="19449" y="6019"/>
                    <a:pt x="19329" y="6208"/>
                  </a:cubicBezTo>
                  <a:cubicBezTo>
                    <a:pt x="19227" y="6368"/>
                    <a:pt x="19225" y="6572"/>
                    <a:pt x="19225" y="6762"/>
                  </a:cubicBezTo>
                  <a:cubicBezTo>
                    <a:pt x="19225" y="8643"/>
                    <a:pt x="19287" y="10521"/>
                    <a:pt x="19311" y="12405"/>
                  </a:cubicBezTo>
                  <a:cubicBezTo>
                    <a:pt x="19315" y="12662"/>
                    <a:pt x="19294" y="12961"/>
                    <a:pt x="19081" y="13107"/>
                  </a:cubicBezTo>
                  <a:cubicBezTo>
                    <a:pt x="18961" y="13188"/>
                    <a:pt x="18803" y="13195"/>
                    <a:pt x="18657" y="13199"/>
                  </a:cubicBezTo>
                  <a:lnTo>
                    <a:pt x="12862" y="13384"/>
                  </a:lnTo>
                  <a:cubicBezTo>
                    <a:pt x="12824" y="13386"/>
                    <a:pt x="12786" y="13386"/>
                    <a:pt x="12747" y="13386"/>
                  </a:cubicBezTo>
                  <a:cubicBezTo>
                    <a:pt x="12437" y="13386"/>
                    <a:pt x="12090" y="13339"/>
                    <a:pt x="11963" y="13016"/>
                  </a:cubicBezTo>
                  <a:cubicBezTo>
                    <a:pt x="11907" y="12877"/>
                    <a:pt x="11910" y="12724"/>
                    <a:pt x="11912" y="12576"/>
                  </a:cubicBezTo>
                  <a:cubicBezTo>
                    <a:pt x="11923" y="11904"/>
                    <a:pt x="12313" y="9989"/>
                    <a:pt x="11773" y="9486"/>
                  </a:cubicBezTo>
                  <a:cubicBezTo>
                    <a:pt x="11613" y="9335"/>
                    <a:pt x="11367" y="9326"/>
                    <a:pt x="11147" y="9326"/>
                  </a:cubicBezTo>
                  <a:cubicBezTo>
                    <a:pt x="9602" y="9326"/>
                    <a:pt x="8057" y="9335"/>
                    <a:pt x="6512" y="9335"/>
                  </a:cubicBezTo>
                  <a:cubicBezTo>
                    <a:pt x="6343" y="9335"/>
                    <a:pt x="6206" y="9472"/>
                    <a:pt x="6206" y="9641"/>
                  </a:cubicBezTo>
                  <a:cubicBezTo>
                    <a:pt x="6206" y="10730"/>
                    <a:pt x="6225" y="11821"/>
                    <a:pt x="6241" y="12912"/>
                  </a:cubicBezTo>
                  <a:cubicBezTo>
                    <a:pt x="6252" y="13602"/>
                    <a:pt x="5704" y="13727"/>
                    <a:pt x="5132" y="13727"/>
                  </a:cubicBezTo>
                  <a:cubicBezTo>
                    <a:pt x="4833" y="13727"/>
                    <a:pt x="4527" y="13693"/>
                    <a:pt x="4291" y="13688"/>
                  </a:cubicBezTo>
                  <a:lnTo>
                    <a:pt x="946" y="13628"/>
                  </a:lnTo>
                  <a:cubicBezTo>
                    <a:pt x="918" y="13627"/>
                    <a:pt x="890" y="13627"/>
                    <a:pt x="862" y="13627"/>
                  </a:cubicBezTo>
                  <a:cubicBezTo>
                    <a:pt x="736" y="13627"/>
                    <a:pt x="610" y="13635"/>
                    <a:pt x="496" y="13690"/>
                  </a:cubicBezTo>
                  <a:cubicBezTo>
                    <a:pt x="1" y="13933"/>
                    <a:pt x="302" y="15136"/>
                    <a:pt x="302" y="15571"/>
                  </a:cubicBezTo>
                  <a:lnTo>
                    <a:pt x="302" y="23093"/>
                  </a:lnTo>
                  <a:cubicBezTo>
                    <a:pt x="302" y="23259"/>
                    <a:pt x="438" y="23396"/>
                    <a:pt x="608" y="23396"/>
                  </a:cubicBezTo>
                  <a:lnTo>
                    <a:pt x="46207" y="23396"/>
                  </a:lnTo>
                  <a:cubicBezTo>
                    <a:pt x="46376" y="23396"/>
                    <a:pt x="46513" y="23259"/>
                    <a:pt x="46513" y="23093"/>
                  </a:cubicBezTo>
                  <a:lnTo>
                    <a:pt x="46513" y="13913"/>
                  </a:lnTo>
                  <a:cubicBezTo>
                    <a:pt x="46513" y="13428"/>
                    <a:pt x="46802" y="11395"/>
                    <a:pt x="46406" y="11110"/>
                  </a:cubicBezTo>
                  <a:cubicBezTo>
                    <a:pt x="46346" y="11070"/>
                    <a:pt x="46276" y="11045"/>
                    <a:pt x="46207" y="11036"/>
                  </a:cubicBezTo>
                  <a:cubicBezTo>
                    <a:pt x="46186" y="11031"/>
                    <a:pt x="46163" y="11029"/>
                    <a:pt x="46142" y="11024"/>
                  </a:cubicBezTo>
                  <a:cubicBezTo>
                    <a:pt x="45892" y="10987"/>
                    <a:pt x="45606" y="10945"/>
                    <a:pt x="45337" y="10945"/>
                  </a:cubicBezTo>
                  <a:cubicBezTo>
                    <a:pt x="44819" y="10945"/>
                    <a:pt x="44365" y="11099"/>
                    <a:pt x="44356" y="11733"/>
                  </a:cubicBezTo>
                  <a:cubicBezTo>
                    <a:pt x="44349" y="12196"/>
                    <a:pt x="44632" y="13801"/>
                    <a:pt x="44247" y="14123"/>
                  </a:cubicBezTo>
                  <a:cubicBezTo>
                    <a:pt x="44175" y="14184"/>
                    <a:pt x="44078" y="14200"/>
                    <a:pt x="43983" y="14209"/>
                  </a:cubicBezTo>
                  <a:cubicBezTo>
                    <a:pt x="43805" y="14229"/>
                    <a:pt x="43543" y="14268"/>
                    <a:pt x="43287" y="14268"/>
                  </a:cubicBezTo>
                  <a:cubicBezTo>
                    <a:pt x="42875" y="14268"/>
                    <a:pt x="42480" y="14166"/>
                    <a:pt x="42480" y="13716"/>
                  </a:cubicBezTo>
                  <a:cubicBezTo>
                    <a:pt x="42480" y="13005"/>
                    <a:pt x="42930" y="10530"/>
                    <a:pt x="41925" y="10530"/>
                  </a:cubicBezTo>
                  <a:cubicBezTo>
                    <a:pt x="41918" y="10530"/>
                    <a:pt x="41912" y="10530"/>
                    <a:pt x="41905" y="10531"/>
                  </a:cubicBezTo>
                  <a:lnTo>
                    <a:pt x="39990" y="10598"/>
                  </a:lnTo>
                  <a:cubicBezTo>
                    <a:pt x="39809" y="10604"/>
                    <a:pt x="39554" y="10626"/>
                    <a:pt x="39290" y="10626"/>
                  </a:cubicBezTo>
                  <a:cubicBezTo>
                    <a:pt x="38729" y="10626"/>
                    <a:pt x="38131" y="10523"/>
                    <a:pt x="38146" y="9935"/>
                  </a:cubicBezTo>
                  <a:cubicBezTo>
                    <a:pt x="38183" y="8559"/>
                    <a:pt x="38217" y="7183"/>
                    <a:pt x="38252" y="5807"/>
                  </a:cubicBezTo>
                  <a:cubicBezTo>
                    <a:pt x="38259" y="5613"/>
                    <a:pt x="38261" y="5414"/>
                    <a:pt x="38206" y="5226"/>
                  </a:cubicBezTo>
                  <a:cubicBezTo>
                    <a:pt x="38113" y="4918"/>
                    <a:pt x="37757" y="4835"/>
                    <a:pt x="37302" y="4835"/>
                  </a:cubicBezTo>
                  <a:cubicBezTo>
                    <a:pt x="36765" y="4835"/>
                    <a:pt x="36091" y="4951"/>
                    <a:pt x="35550" y="4951"/>
                  </a:cubicBezTo>
                  <a:cubicBezTo>
                    <a:pt x="35001" y="4951"/>
                    <a:pt x="34589" y="4832"/>
                    <a:pt x="34597" y="4353"/>
                  </a:cubicBezTo>
                  <a:lnTo>
                    <a:pt x="34648" y="1008"/>
                  </a:lnTo>
                  <a:cubicBezTo>
                    <a:pt x="34652" y="806"/>
                    <a:pt x="34655" y="600"/>
                    <a:pt x="34581" y="410"/>
                  </a:cubicBezTo>
                  <a:cubicBezTo>
                    <a:pt x="34454" y="78"/>
                    <a:pt x="34071" y="4"/>
                    <a:pt x="33667" y="4"/>
                  </a:cubicBezTo>
                  <a:cubicBezTo>
                    <a:pt x="33339" y="4"/>
                    <a:pt x="32997" y="53"/>
                    <a:pt x="32769" y="53"/>
                  </a:cubicBezTo>
                  <a:cubicBezTo>
                    <a:pt x="32767" y="53"/>
                    <a:pt x="32765" y="53"/>
                    <a:pt x="32762" y="53"/>
                  </a:cubicBezTo>
                  <a:cubicBezTo>
                    <a:pt x="31882" y="53"/>
                    <a:pt x="30999" y="53"/>
                    <a:pt x="30119" y="58"/>
                  </a:cubicBezTo>
                  <a:cubicBezTo>
                    <a:pt x="30116" y="58"/>
                    <a:pt x="30114" y="58"/>
                    <a:pt x="30111" y="58"/>
                  </a:cubicBezTo>
                  <a:cubicBezTo>
                    <a:pt x="29743" y="58"/>
                    <a:pt x="29303" y="1"/>
                    <a:pt x="28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3354813" y="3765175"/>
              <a:ext cx="2396730" cy="1216289"/>
            </a:xfrm>
            <a:custGeom>
              <a:avLst/>
              <a:gdLst/>
              <a:ahLst/>
              <a:cxnLst/>
              <a:rect l="l" t="t" r="r" b="b"/>
              <a:pathLst>
                <a:path w="46802" h="23751" fill="none" extrusionOk="0">
                  <a:moveTo>
                    <a:pt x="46204" y="11390"/>
                  </a:moveTo>
                  <a:cubicBezTo>
                    <a:pt x="46183" y="11386"/>
                    <a:pt x="46163" y="11381"/>
                    <a:pt x="46142" y="11379"/>
                  </a:cubicBezTo>
                  <a:cubicBezTo>
                    <a:pt x="45412" y="11270"/>
                    <a:pt x="44370" y="11122"/>
                    <a:pt x="44353" y="12085"/>
                  </a:cubicBezTo>
                  <a:cubicBezTo>
                    <a:pt x="44346" y="12549"/>
                    <a:pt x="44631" y="14154"/>
                    <a:pt x="44247" y="14478"/>
                  </a:cubicBezTo>
                  <a:cubicBezTo>
                    <a:pt x="44175" y="14538"/>
                    <a:pt x="44075" y="14552"/>
                    <a:pt x="43983" y="14562"/>
                  </a:cubicBezTo>
                  <a:cubicBezTo>
                    <a:pt x="43515" y="14615"/>
                    <a:pt x="42479" y="14800"/>
                    <a:pt x="42479" y="14071"/>
                  </a:cubicBezTo>
                  <a:cubicBezTo>
                    <a:pt x="42479" y="13352"/>
                    <a:pt x="42933" y="10851"/>
                    <a:pt x="41905" y="10885"/>
                  </a:cubicBezTo>
                  <a:lnTo>
                    <a:pt x="39987" y="10950"/>
                  </a:lnTo>
                  <a:cubicBezTo>
                    <a:pt x="39422" y="10971"/>
                    <a:pt x="38122" y="11152"/>
                    <a:pt x="38145" y="10290"/>
                  </a:cubicBezTo>
                  <a:lnTo>
                    <a:pt x="38252" y="6162"/>
                  </a:lnTo>
                  <a:cubicBezTo>
                    <a:pt x="38256" y="5965"/>
                    <a:pt x="38261" y="5766"/>
                    <a:pt x="38206" y="5578"/>
                  </a:cubicBezTo>
                  <a:cubicBezTo>
                    <a:pt x="37890" y="4541"/>
                    <a:pt x="34573" y="6058"/>
                    <a:pt x="34594" y="4707"/>
                  </a:cubicBezTo>
                  <a:lnTo>
                    <a:pt x="34647" y="1362"/>
                  </a:lnTo>
                  <a:cubicBezTo>
                    <a:pt x="34650" y="1159"/>
                    <a:pt x="34652" y="952"/>
                    <a:pt x="34580" y="765"/>
                  </a:cubicBezTo>
                  <a:cubicBezTo>
                    <a:pt x="34349" y="160"/>
                    <a:pt x="33265" y="408"/>
                    <a:pt x="32760" y="408"/>
                  </a:cubicBezTo>
                  <a:cubicBezTo>
                    <a:pt x="31879" y="406"/>
                    <a:pt x="30999" y="408"/>
                    <a:pt x="30119" y="410"/>
                  </a:cubicBezTo>
                  <a:cubicBezTo>
                    <a:pt x="29137" y="415"/>
                    <a:pt x="27633" y="0"/>
                    <a:pt x="27633" y="1360"/>
                  </a:cubicBezTo>
                  <a:cubicBezTo>
                    <a:pt x="27670" y="5022"/>
                    <a:pt x="27710" y="8685"/>
                    <a:pt x="27747" y="12349"/>
                  </a:cubicBezTo>
                  <a:cubicBezTo>
                    <a:pt x="27754" y="13061"/>
                    <a:pt x="27378" y="13135"/>
                    <a:pt x="26769" y="13153"/>
                  </a:cubicBezTo>
                  <a:cubicBezTo>
                    <a:pt x="26125" y="13174"/>
                    <a:pt x="25481" y="13193"/>
                    <a:pt x="24840" y="13209"/>
                  </a:cubicBezTo>
                  <a:cubicBezTo>
                    <a:pt x="24388" y="13223"/>
                    <a:pt x="23605" y="13339"/>
                    <a:pt x="23396" y="12806"/>
                  </a:cubicBezTo>
                  <a:cubicBezTo>
                    <a:pt x="23327" y="12630"/>
                    <a:pt x="23327" y="12437"/>
                    <a:pt x="23329" y="12247"/>
                  </a:cubicBezTo>
                  <a:cubicBezTo>
                    <a:pt x="23336" y="11159"/>
                    <a:pt x="23346" y="10070"/>
                    <a:pt x="23352" y="8981"/>
                  </a:cubicBezTo>
                  <a:cubicBezTo>
                    <a:pt x="23357" y="8425"/>
                    <a:pt x="23730" y="6433"/>
                    <a:pt x="22924" y="6419"/>
                  </a:cubicBezTo>
                  <a:cubicBezTo>
                    <a:pt x="22301" y="6419"/>
                    <a:pt x="21678" y="6401"/>
                    <a:pt x="21055" y="6391"/>
                  </a:cubicBezTo>
                  <a:cubicBezTo>
                    <a:pt x="20663" y="6385"/>
                    <a:pt x="19586" y="6160"/>
                    <a:pt x="19329" y="6563"/>
                  </a:cubicBezTo>
                  <a:cubicBezTo>
                    <a:pt x="19227" y="6723"/>
                    <a:pt x="19225" y="6924"/>
                    <a:pt x="19225" y="7114"/>
                  </a:cubicBezTo>
                  <a:cubicBezTo>
                    <a:pt x="19225" y="8997"/>
                    <a:pt x="19285" y="10874"/>
                    <a:pt x="19310" y="12757"/>
                  </a:cubicBezTo>
                  <a:cubicBezTo>
                    <a:pt x="19313" y="13014"/>
                    <a:pt x="19294" y="13315"/>
                    <a:pt x="19081" y="13459"/>
                  </a:cubicBezTo>
                  <a:cubicBezTo>
                    <a:pt x="18958" y="13542"/>
                    <a:pt x="18803" y="13549"/>
                    <a:pt x="18655" y="13554"/>
                  </a:cubicBezTo>
                  <a:lnTo>
                    <a:pt x="12861" y="13739"/>
                  </a:lnTo>
                  <a:cubicBezTo>
                    <a:pt x="12528" y="13751"/>
                    <a:pt x="12106" y="13735"/>
                    <a:pt x="11960" y="13371"/>
                  </a:cubicBezTo>
                  <a:cubicBezTo>
                    <a:pt x="11905" y="13234"/>
                    <a:pt x="11907" y="13081"/>
                    <a:pt x="11909" y="12933"/>
                  </a:cubicBezTo>
                  <a:cubicBezTo>
                    <a:pt x="11923" y="12259"/>
                    <a:pt x="12310" y="10343"/>
                    <a:pt x="11773" y="9841"/>
                  </a:cubicBezTo>
                  <a:cubicBezTo>
                    <a:pt x="11610" y="9690"/>
                    <a:pt x="11367" y="9681"/>
                    <a:pt x="11147" y="9681"/>
                  </a:cubicBezTo>
                  <a:cubicBezTo>
                    <a:pt x="9600" y="9681"/>
                    <a:pt x="8055" y="9690"/>
                    <a:pt x="6510" y="9690"/>
                  </a:cubicBezTo>
                  <a:cubicBezTo>
                    <a:pt x="6343" y="9690"/>
                    <a:pt x="6206" y="9827"/>
                    <a:pt x="6206" y="9996"/>
                  </a:cubicBezTo>
                  <a:cubicBezTo>
                    <a:pt x="6204" y="11087"/>
                    <a:pt x="6225" y="12176"/>
                    <a:pt x="6241" y="13269"/>
                  </a:cubicBezTo>
                  <a:cubicBezTo>
                    <a:pt x="6257" y="14321"/>
                    <a:pt x="4978" y="14057"/>
                    <a:pt x="4290" y="14045"/>
                  </a:cubicBezTo>
                  <a:lnTo>
                    <a:pt x="945" y="13982"/>
                  </a:lnTo>
                  <a:cubicBezTo>
                    <a:pt x="793" y="13980"/>
                    <a:pt x="633" y="13980"/>
                    <a:pt x="496" y="14047"/>
                  </a:cubicBezTo>
                  <a:cubicBezTo>
                    <a:pt x="0" y="14288"/>
                    <a:pt x="301" y="15490"/>
                    <a:pt x="301" y="15926"/>
                  </a:cubicBezTo>
                  <a:lnTo>
                    <a:pt x="301" y="23445"/>
                  </a:lnTo>
                  <a:cubicBezTo>
                    <a:pt x="299" y="23614"/>
                    <a:pt x="438" y="23751"/>
                    <a:pt x="607" y="23751"/>
                  </a:cubicBezTo>
                  <a:lnTo>
                    <a:pt x="46207" y="23751"/>
                  </a:lnTo>
                  <a:cubicBezTo>
                    <a:pt x="46376" y="23751"/>
                    <a:pt x="46512" y="23614"/>
                    <a:pt x="46512" y="23445"/>
                  </a:cubicBezTo>
                  <a:lnTo>
                    <a:pt x="46512" y="14267"/>
                  </a:lnTo>
                  <a:cubicBezTo>
                    <a:pt x="46512" y="13783"/>
                    <a:pt x="46802" y="11747"/>
                    <a:pt x="46403" y="11465"/>
                  </a:cubicBezTo>
                  <a:cubicBezTo>
                    <a:pt x="46343" y="11425"/>
                    <a:pt x="46276" y="11400"/>
                    <a:pt x="46204" y="113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3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15"/>
          <p:cNvGrpSpPr/>
          <p:nvPr/>
        </p:nvGrpSpPr>
        <p:grpSpPr>
          <a:xfrm>
            <a:off x="6718492" y="4228415"/>
            <a:ext cx="579257" cy="775506"/>
            <a:chOff x="3628937" y="4538594"/>
            <a:chExt cx="328153" cy="439331"/>
          </a:xfrm>
        </p:grpSpPr>
        <p:sp>
          <p:nvSpPr>
            <p:cNvPr id="273" name="Google Shape;273;p15"/>
            <p:cNvSpPr/>
            <p:nvPr/>
          </p:nvSpPr>
          <p:spPr>
            <a:xfrm>
              <a:off x="3649370" y="4582635"/>
              <a:ext cx="307721" cy="227987"/>
            </a:xfrm>
            <a:custGeom>
              <a:avLst/>
              <a:gdLst/>
              <a:ahLst/>
              <a:cxnLst/>
              <a:rect l="l" t="t" r="r" b="b"/>
              <a:pathLst>
                <a:path w="6009" h="4452" extrusionOk="0">
                  <a:moveTo>
                    <a:pt x="3387" y="1"/>
                  </a:moveTo>
                  <a:cubicBezTo>
                    <a:pt x="2435" y="1"/>
                    <a:pt x="1002" y="627"/>
                    <a:pt x="598" y="1276"/>
                  </a:cubicBezTo>
                  <a:cubicBezTo>
                    <a:pt x="0" y="2231"/>
                    <a:pt x="1791" y="1992"/>
                    <a:pt x="1751" y="2349"/>
                  </a:cubicBezTo>
                  <a:cubicBezTo>
                    <a:pt x="1712" y="2708"/>
                    <a:pt x="797" y="3067"/>
                    <a:pt x="1235" y="4035"/>
                  </a:cubicBezTo>
                  <a:cubicBezTo>
                    <a:pt x="1375" y="4346"/>
                    <a:pt x="1627" y="4452"/>
                    <a:pt x="1903" y="4452"/>
                  </a:cubicBezTo>
                  <a:cubicBezTo>
                    <a:pt x="2488" y="4452"/>
                    <a:pt x="3185" y="3980"/>
                    <a:pt x="3185" y="3980"/>
                  </a:cubicBezTo>
                  <a:lnTo>
                    <a:pt x="3820" y="3783"/>
                  </a:lnTo>
                  <a:cubicBezTo>
                    <a:pt x="5731" y="3544"/>
                    <a:pt x="6009" y="2787"/>
                    <a:pt x="5891" y="1828"/>
                  </a:cubicBezTo>
                  <a:cubicBezTo>
                    <a:pt x="5770" y="869"/>
                    <a:pt x="4499" y="1554"/>
                    <a:pt x="4258" y="484"/>
                  </a:cubicBezTo>
                  <a:cubicBezTo>
                    <a:pt x="4181" y="141"/>
                    <a:pt x="3838" y="1"/>
                    <a:pt x="3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3628937" y="4538594"/>
              <a:ext cx="307772" cy="439331"/>
            </a:xfrm>
            <a:custGeom>
              <a:avLst/>
              <a:gdLst/>
              <a:ahLst/>
              <a:cxnLst/>
              <a:rect l="l" t="t" r="r" b="b"/>
              <a:pathLst>
                <a:path w="6010" h="8579" fill="none" extrusionOk="0">
                  <a:moveTo>
                    <a:pt x="3186" y="8578"/>
                  </a:moveTo>
                  <a:lnTo>
                    <a:pt x="3186" y="4564"/>
                  </a:lnTo>
                  <a:cubicBezTo>
                    <a:pt x="3186" y="4564"/>
                    <a:pt x="1673" y="5588"/>
                    <a:pt x="1235" y="4620"/>
                  </a:cubicBezTo>
                  <a:cubicBezTo>
                    <a:pt x="798" y="3651"/>
                    <a:pt x="1713" y="3295"/>
                    <a:pt x="1752" y="2936"/>
                  </a:cubicBezTo>
                  <a:cubicBezTo>
                    <a:pt x="1791" y="2579"/>
                    <a:pt x="1" y="2817"/>
                    <a:pt x="598" y="1861"/>
                  </a:cubicBezTo>
                  <a:cubicBezTo>
                    <a:pt x="1194" y="906"/>
                    <a:pt x="4020" y="1"/>
                    <a:pt x="4258" y="1071"/>
                  </a:cubicBezTo>
                  <a:cubicBezTo>
                    <a:pt x="4497" y="2141"/>
                    <a:pt x="5771" y="1455"/>
                    <a:pt x="5891" y="2414"/>
                  </a:cubicBezTo>
                  <a:cubicBezTo>
                    <a:pt x="6010" y="3373"/>
                    <a:pt x="5732" y="4131"/>
                    <a:pt x="3820" y="4369"/>
                  </a:cubicBez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15"/>
          <p:cNvGrpSpPr/>
          <p:nvPr/>
        </p:nvGrpSpPr>
        <p:grpSpPr>
          <a:xfrm flipH="1">
            <a:off x="104187" y="3702613"/>
            <a:ext cx="1221838" cy="1440999"/>
            <a:chOff x="3917512" y="3702763"/>
            <a:chExt cx="1221838" cy="1440999"/>
          </a:xfrm>
        </p:grpSpPr>
        <p:grpSp>
          <p:nvGrpSpPr>
            <p:cNvPr id="276" name="Google Shape;276;p15"/>
            <p:cNvGrpSpPr/>
            <p:nvPr/>
          </p:nvGrpSpPr>
          <p:grpSpPr>
            <a:xfrm flipH="1">
              <a:off x="4386919" y="3702763"/>
              <a:ext cx="752430" cy="1437610"/>
              <a:chOff x="-56046" y="3110100"/>
              <a:chExt cx="1064258" cy="2033395"/>
            </a:xfrm>
          </p:grpSpPr>
          <p:sp>
            <p:nvSpPr>
              <p:cNvPr id="277" name="Google Shape;277;p15"/>
              <p:cNvSpPr/>
              <p:nvPr/>
            </p:nvSpPr>
            <p:spPr>
              <a:xfrm>
                <a:off x="6861" y="3186582"/>
                <a:ext cx="1001351" cy="1956913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19318" extrusionOk="0">
                    <a:moveTo>
                      <a:pt x="8551" y="1"/>
                    </a:moveTo>
                    <a:cubicBezTo>
                      <a:pt x="8546" y="1"/>
                      <a:pt x="8541" y="1"/>
                      <a:pt x="8536" y="1"/>
                    </a:cubicBezTo>
                    <a:cubicBezTo>
                      <a:pt x="7468" y="20"/>
                      <a:pt x="6400" y="38"/>
                      <a:pt x="5333" y="59"/>
                    </a:cubicBezTo>
                    <a:cubicBezTo>
                      <a:pt x="5303" y="59"/>
                      <a:pt x="5273" y="60"/>
                      <a:pt x="5243" y="60"/>
                    </a:cubicBezTo>
                    <a:cubicBezTo>
                      <a:pt x="5102" y="60"/>
                      <a:pt x="4954" y="55"/>
                      <a:pt x="4806" y="55"/>
                    </a:cubicBezTo>
                    <a:cubicBezTo>
                      <a:pt x="4232" y="55"/>
                      <a:pt x="3655" y="121"/>
                      <a:pt x="3484" y="763"/>
                    </a:cubicBezTo>
                    <a:cubicBezTo>
                      <a:pt x="3331" y="1342"/>
                      <a:pt x="3477" y="2139"/>
                      <a:pt x="3477" y="2737"/>
                    </a:cubicBezTo>
                    <a:lnTo>
                      <a:pt x="3477" y="6415"/>
                    </a:lnTo>
                    <a:cubicBezTo>
                      <a:pt x="3477" y="7130"/>
                      <a:pt x="2856" y="7253"/>
                      <a:pt x="2234" y="7253"/>
                    </a:cubicBezTo>
                    <a:cubicBezTo>
                      <a:pt x="1911" y="7253"/>
                      <a:pt x="1588" y="7220"/>
                      <a:pt x="1353" y="7219"/>
                    </a:cubicBezTo>
                    <a:cubicBezTo>
                      <a:pt x="1158" y="7219"/>
                      <a:pt x="959" y="7219"/>
                      <a:pt x="781" y="7295"/>
                    </a:cubicBezTo>
                    <a:cubicBezTo>
                      <a:pt x="491" y="7418"/>
                      <a:pt x="313" y="7726"/>
                      <a:pt x="260" y="8037"/>
                    </a:cubicBezTo>
                    <a:cubicBezTo>
                      <a:pt x="0" y="9542"/>
                      <a:pt x="243" y="11250"/>
                      <a:pt x="253" y="12781"/>
                    </a:cubicBezTo>
                    <a:cubicBezTo>
                      <a:pt x="264" y="14581"/>
                      <a:pt x="273" y="16381"/>
                      <a:pt x="283" y="18180"/>
                    </a:cubicBezTo>
                    <a:cubicBezTo>
                      <a:pt x="287" y="18722"/>
                      <a:pt x="440" y="19318"/>
                      <a:pt x="1082" y="19318"/>
                    </a:cubicBezTo>
                    <a:cubicBezTo>
                      <a:pt x="1088" y="19318"/>
                      <a:pt x="1094" y="19318"/>
                      <a:pt x="1100" y="19318"/>
                    </a:cubicBezTo>
                    <a:lnTo>
                      <a:pt x="8300" y="19170"/>
                    </a:lnTo>
                    <a:cubicBezTo>
                      <a:pt x="8810" y="19160"/>
                      <a:pt x="9016" y="18787"/>
                      <a:pt x="9081" y="18366"/>
                    </a:cubicBezTo>
                    <a:cubicBezTo>
                      <a:pt x="9095" y="18266"/>
                      <a:pt x="9101" y="18164"/>
                      <a:pt x="9104" y="18062"/>
                    </a:cubicBezTo>
                    <a:cubicBezTo>
                      <a:pt x="9152" y="14845"/>
                      <a:pt x="9201" y="11627"/>
                      <a:pt x="9247" y="8410"/>
                    </a:cubicBezTo>
                    <a:cubicBezTo>
                      <a:pt x="9273" y="6781"/>
                      <a:pt x="9296" y="5150"/>
                      <a:pt x="9322" y="3520"/>
                    </a:cubicBezTo>
                    <a:cubicBezTo>
                      <a:pt x="9333" y="2730"/>
                      <a:pt x="9885" y="1"/>
                      <a:pt x="85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5"/>
              <p:cNvSpPr/>
              <p:nvPr/>
            </p:nvSpPr>
            <p:spPr>
              <a:xfrm>
                <a:off x="-56046" y="3110100"/>
                <a:ext cx="1001857" cy="1966537"/>
              </a:xfrm>
              <a:custGeom>
                <a:avLst/>
                <a:gdLst/>
                <a:ahLst/>
                <a:cxnLst/>
                <a:rect l="l" t="t" r="r" b="b"/>
                <a:pathLst>
                  <a:path w="9890" h="19413" fill="none" extrusionOk="0">
                    <a:moveTo>
                      <a:pt x="9081" y="18449"/>
                    </a:moveTo>
                    <a:cubicBezTo>
                      <a:pt x="9095" y="18347"/>
                      <a:pt x="9102" y="18245"/>
                      <a:pt x="9104" y="18143"/>
                    </a:cubicBezTo>
                    <a:cubicBezTo>
                      <a:pt x="9153" y="14926"/>
                      <a:pt x="9201" y="11710"/>
                      <a:pt x="9248" y="8493"/>
                    </a:cubicBezTo>
                    <a:cubicBezTo>
                      <a:pt x="9273" y="6862"/>
                      <a:pt x="9296" y="5234"/>
                      <a:pt x="9322" y="3603"/>
                    </a:cubicBezTo>
                    <a:cubicBezTo>
                      <a:pt x="9333" y="2808"/>
                      <a:pt x="9889" y="63"/>
                      <a:pt x="8536" y="84"/>
                    </a:cubicBezTo>
                    <a:cubicBezTo>
                      <a:pt x="7469" y="103"/>
                      <a:pt x="6401" y="121"/>
                      <a:pt x="5333" y="140"/>
                    </a:cubicBezTo>
                    <a:cubicBezTo>
                      <a:pt x="4633" y="154"/>
                      <a:pt x="3709" y="1"/>
                      <a:pt x="3484" y="846"/>
                    </a:cubicBezTo>
                    <a:cubicBezTo>
                      <a:pt x="3331" y="1425"/>
                      <a:pt x="3477" y="2222"/>
                      <a:pt x="3477" y="2820"/>
                    </a:cubicBezTo>
                    <a:lnTo>
                      <a:pt x="3477" y="6496"/>
                    </a:lnTo>
                    <a:cubicBezTo>
                      <a:pt x="3477" y="7585"/>
                      <a:pt x="2041" y="7305"/>
                      <a:pt x="1353" y="7302"/>
                    </a:cubicBezTo>
                    <a:cubicBezTo>
                      <a:pt x="1159" y="7302"/>
                      <a:pt x="959" y="7302"/>
                      <a:pt x="781" y="7376"/>
                    </a:cubicBezTo>
                    <a:cubicBezTo>
                      <a:pt x="491" y="7501"/>
                      <a:pt x="313" y="7807"/>
                      <a:pt x="260" y="8118"/>
                    </a:cubicBezTo>
                    <a:cubicBezTo>
                      <a:pt x="0" y="9623"/>
                      <a:pt x="244" y="11333"/>
                      <a:pt x="253" y="12862"/>
                    </a:cubicBezTo>
                    <a:cubicBezTo>
                      <a:pt x="264" y="14662"/>
                      <a:pt x="274" y="16464"/>
                      <a:pt x="283" y="18264"/>
                    </a:cubicBezTo>
                    <a:cubicBezTo>
                      <a:pt x="288" y="18810"/>
                      <a:pt x="443" y="19413"/>
                      <a:pt x="1101" y="19399"/>
                    </a:cubicBezTo>
                    <a:lnTo>
                      <a:pt x="8300" y="19250"/>
                    </a:lnTo>
                    <a:cubicBezTo>
                      <a:pt x="8812" y="19241"/>
                      <a:pt x="9016" y="18871"/>
                      <a:pt x="9081" y="18449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23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" name="Google Shape;279;p15"/>
            <p:cNvGrpSpPr/>
            <p:nvPr/>
          </p:nvGrpSpPr>
          <p:grpSpPr>
            <a:xfrm flipH="1">
              <a:off x="3917512" y="3989246"/>
              <a:ext cx="469371" cy="1154516"/>
              <a:chOff x="889085" y="3601710"/>
              <a:chExt cx="597164" cy="1468850"/>
            </a:xfrm>
          </p:grpSpPr>
          <p:sp>
            <p:nvSpPr>
              <p:cNvPr id="280" name="Google Shape;280;p15"/>
              <p:cNvSpPr/>
              <p:nvPr/>
            </p:nvSpPr>
            <p:spPr>
              <a:xfrm>
                <a:off x="920589" y="3685080"/>
                <a:ext cx="565659" cy="1017964"/>
              </a:xfrm>
              <a:custGeom>
                <a:avLst/>
                <a:gdLst/>
                <a:ahLst/>
                <a:cxnLst/>
                <a:rect l="l" t="t" r="r" b="b"/>
                <a:pathLst>
                  <a:path w="5584" h="10049" extrusionOk="0">
                    <a:moveTo>
                      <a:pt x="2761" y="0"/>
                    </a:moveTo>
                    <a:cubicBezTo>
                      <a:pt x="2155" y="0"/>
                      <a:pt x="1166" y="2658"/>
                      <a:pt x="1620" y="3310"/>
                    </a:cubicBezTo>
                    <a:cubicBezTo>
                      <a:pt x="948" y="4545"/>
                      <a:pt x="869" y="6062"/>
                      <a:pt x="987" y="7091"/>
                    </a:cubicBezTo>
                    <a:cubicBezTo>
                      <a:pt x="394" y="7881"/>
                      <a:pt x="0" y="9342"/>
                      <a:pt x="633" y="9894"/>
                    </a:cubicBezTo>
                    <a:cubicBezTo>
                      <a:pt x="759" y="10005"/>
                      <a:pt x="916" y="10049"/>
                      <a:pt x="1086" y="10049"/>
                    </a:cubicBezTo>
                    <a:cubicBezTo>
                      <a:pt x="1763" y="10049"/>
                      <a:pt x="2646" y="9342"/>
                      <a:pt x="2646" y="9342"/>
                    </a:cubicBezTo>
                    <a:cubicBezTo>
                      <a:pt x="2742" y="9461"/>
                      <a:pt x="2866" y="9501"/>
                      <a:pt x="2989" y="9501"/>
                    </a:cubicBezTo>
                    <a:cubicBezTo>
                      <a:pt x="3234" y="9501"/>
                      <a:pt x="3475" y="9343"/>
                      <a:pt x="3475" y="9342"/>
                    </a:cubicBezTo>
                    <a:lnTo>
                      <a:pt x="3475" y="9342"/>
                    </a:lnTo>
                    <a:cubicBezTo>
                      <a:pt x="3863" y="9572"/>
                      <a:pt x="4169" y="9670"/>
                      <a:pt x="4404" y="9670"/>
                    </a:cubicBezTo>
                    <a:cubicBezTo>
                      <a:pt x="5583" y="9670"/>
                      <a:pt x="5031" y="7235"/>
                      <a:pt x="4504" y="6773"/>
                    </a:cubicBezTo>
                    <a:cubicBezTo>
                      <a:pt x="4700" y="6180"/>
                      <a:pt x="4307" y="3417"/>
                      <a:pt x="3635" y="3310"/>
                    </a:cubicBezTo>
                    <a:cubicBezTo>
                      <a:pt x="4068" y="3005"/>
                      <a:pt x="3436" y="297"/>
                      <a:pt x="2845" y="19"/>
                    </a:cubicBezTo>
                    <a:cubicBezTo>
                      <a:pt x="2818" y="6"/>
                      <a:pt x="2790" y="0"/>
                      <a:pt x="27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5"/>
              <p:cNvSpPr/>
              <p:nvPr/>
            </p:nvSpPr>
            <p:spPr>
              <a:xfrm>
                <a:off x="889085" y="3601710"/>
                <a:ext cx="588148" cy="146885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4500" fill="none" extrusionOk="0">
                    <a:moveTo>
                      <a:pt x="2649" y="14499"/>
                    </a:moveTo>
                    <a:lnTo>
                      <a:pt x="2649" y="9600"/>
                    </a:lnTo>
                    <a:cubicBezTo>
                      <a:pt x="2649" y="9600"/>
                      <a:pt x="1266" y="10707"/>
                      <a:pt x="633" y="10154"/>
                    </a:cubicBezTo>
                    <a:cubicBezTo>
                      <a:pt x="1" y="9600"/>
                      <a:pt x="397" y="8138"/>
                      <a:pt x="988" y="7349"/>
                    </a:cubicBezTo>
                    <a:cubicBezTo>
                      <a:pt x="870" y="6322"/>
                      <a:pt x="948" y="4805"/>
                      <a:pt x="1620" y="3568"/>
                    </a:cubicBezTo>
                    <a:cubicBezTo>
                      <a:pt x="1148" y="2885"/>
                      <a:pt x="2253" y="1"/>
                      <a:pt x="2846" y="279"/>
                    </a:cubicBezTo>
                    <a:cubicBezTo>
                      <a:pt x="3439" y="554"/>
                      <a:pt x="4069" y="3262"/>
                      <a:pt x="3635" y="3568"/>
                    </a:cubicBezTo>
                    <a:cubicBezTo>
                      <a:pt x="4307" y="3675"/>
                      <a:pt x="4701" y="6441"/>
                      <a:pt x="4504" y="7034"/>
                    </a:cubicBezTo>
                    <a:cubicBezTo>
                      <a:pt x="5137" y="7585"/>
                      <a:pt x="5806" y="10983"/>
                      <a:pt x="3478" y="9600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23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2" name="Google Shape;282;p15"/>
          <p:cNvSpPr txBox="1">
            <a:spLocks noGrp="1"/>
          </p:cNvSpPr>
          <p:nvPr>
            <p:ph type="subTitle" idx="1"/>
          </p:nvPr>
        </p:nvSpPr>
        <p:spPr>
          <a:xfrm>
            <a:off x="1707600" y="2758875"/>
            <a:ext cx="5728800" cy="7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5"/>
          <p:cNvSpPr txBox="1">
            <a:spLocks noGrp="1"/>
          </p:cNvSpPr>
          <p:nvPr>
            <p:ph type="title"/>
          </p:nvPr>
        </p:nvSpPr>
        <p:spPr>
          <a:xfrm>
            <a:off x="1707600" y="1380525"/>
            <a:ext cx="5728800" cy="14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endParaRPr/>
          </a:p>
        </p:txBody>
      </p:sp>
      <p:grpSp>
        <p:nvGrpSpPr>
          <p:cNvPr id="284" name="Google Shape;284;p15"/>
          <p:cNvGrpSpPr/>
          <p:nvPr/>
        </p:nvGrpSpPr>
        <p:grpSpPr>
          <a:xfrm>
            <a:off x="5395896" y="195697"/>
            <a:ext cx="542009" cy="1370216"/>
            <a:chOff x="6086050" y="4051075"/>
            <a:chExt cx="271575" cy="686550"/>
          </a:xfrm>
        </p:grpSpPr>
        <p:sp>
          <p:nvSpPr>
            <p:cNvPr id="285" name="Google Shape;285;p15"/>
            <p:cNvSpPr/>
            <p:nvPr/>
          </p:nvSpPr>
          <p:spPr>
            <a:xfrm>
              <a:off x="6288975" y="4051075"/>
              <a:ext cx="16275" cy="283525"/>
            </a:xfrm>
            <a:custGeom>
              <a:avLst/>
              <a:gdLst/>
              <a:ahLst/>
              <a:cxnLst/>
              <a:rect l="l" t="t" r="r" b="b"/>
              <a:pathLst>
                <a:path w="651" h="11341" extrusionOk="0">
                  <a:moveTo>
                    <a:pt x="324" y="1"/>
                  </a:moveTo>
                  <a:cubicBezTo>
                    <a:pt x="257" y="1"/>
                    <a:pt x="190" y="44"/>
                    <a:pt x="190" y="129"/>
                  </a:cubicBezTo>
                  <a:lnTo>
                    <a:pt x="188" y="129"/>
                  </a:lnTo>
                  <a:lnTo>
                    <a:pt x="167" y="4454"/>
                  </a:lnTo>
                  <a:cubicBezTo>
                    <a:pt x="162" y="5184"/>
                    <a:pt x="123" y="5914"/>
                    <a:pt x="109" y="6643"/>
                  </a:cubicBezTo>
                  <a:cubicBezTo>
                    <a:pt x="93" y="7364"/>
                    <a:pt x="86" y="8084"/>
                    <a:pt x="74" y="8804"/>
                  </a:cubicBezTo>
                  <a:cubicBezTo>
                    <a:pt x="67" y="9208"/>
                    <a:pt x="58" y="9611"/>
                    <a:pt x="42" y="10016"/>
                  </a:cubicBezTo>
                  <a:lnTo>
                    <a:pt x="16" y="10621"/>
                  </a:lnTo>
                  <a:cubicBezTo>
                    <a:pt x="14" y="10716"/>
                    <a:pt x="0" y="10815"/>
                    <a:pt x="5" y="10908"/>
                  </a:cubicBezTo>
                  <a:cubicBezTo>
                    <a:pt x="12" y="11035"/>
                    <a:pt x="83" y="11137"/>
                    <a:pt x="148" y="11241"/>
                  </a:cubicBezTo>
                  <a:cubicBezTo>
                    <a:pt x="188" y="11307"/>
                    <a:pt x="255" y="11340"/>
                    <a:pt x="322" y="11340"/>
                  </a:cubicBezTo>
                  <a:cubicBezTo>
                    <a:pt x="390" y="11340"/>
                    <a:pt x="458" y="11307"/>
                    <a:pt x="498" y="11241"/>
                  </a:cubicBezTo>
                  <a:cubicBezTo>
                    <a:pt x="544" y="11165"/>
                    <a:pt x="605" y="11082"/>
                    <a:pt x="628" y="10993"/>
                  </a:cubicBezTo>
                  <a:cubicBezTo>
                    <a:pt x="651" y="10910"/>
                    <a:pt x="635" y="10820"/>
                    <a:pt x="632" y="10736"/>
                  </a:cubicBezTo>
                  <a:lnTo>
                    <a:pt x="609" y="10160"/>
                  </a:lnTo>
                  <a:cubicBezTo>
                    <a:pt x="595" y="9794"/>
                    <a:pt x="581" y="9430"/>
                    <a:pt x="574" y="9064"/>
                  </a:cubicBezTo>
                  <a:lnTo>
                    <a:pt x="542" y="6933"/>
                  </a:lnTo>
                  <a:cubicBezTo>
                    <a:pt x="530" y="6201"/>
                    <a:pt x="503" y="5471"/>
                    <a:pt x="484" y="4741"/>
                  </a:cubicBezTo>
                  <a:cubicBezTo>
                    <a:pt x="463" y="4021"/>
                    <a:pt x="475" y="3301"/>
                    <a:pt x="470" y="2580"/>
                  </a:cubicBezTo>
                  <a:lnTo>
                    <a:pt x="459" y="129"/>
                  </a:lnTo>
                  <a:cubicBezTo>
                    <a:pt x="459" y="44"/>
                    <a:pt x="391" y="1"/>
                    <a:pt x="324" y="1"/>
                  </a:cubicBezTo>
                  <a:close/>
                </a:path>
              </a:pathLst>
            </a:custGeom>
            <a:solidFill>
              <a:srgbClr val="5A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6189025" y="4240975"/>
              <a:ext cx="25500" cy="344350"/>
            </a:xfrm>
            <a:custGeom>
              <a:avLst/>
              <a:gdLst/>
              <a:ahLst/>
              <a:cxnLst/>
              <a:rect l="l" t="t" r="r" b="b"/>
              <a:pathLst>
                <a:path w="1020" h="13774" extrusionOk="0">
                  <a:moveTo>
                    <a:pt x="508" y="0"/>
                  </a:moveTo>
                  <a:cubicBezTo>
                    <a:pt x="428" y="0"/>
                    <a:pt x="348" y="53"/>
                    <a:pt x="347" y="157"/>
                  </a:cubicBezTo>
                  <a:cubicBezTo>
                    <a:pt x="308" y="3567"/>
                    <a:pt x="294" y="6983"/>
                    <a:pt x="155" y="10391"/>
                  </a:cubicBezTo>
                  <a:cubicBezTo>
                    <a:pt x="118" y="11354"/>
                    <a:pt x="92" y="12320"/>
                    <a:pt x="18" y="13282"/>
                  </a:cubicBezTo>
                  <a:cubicBezTo>
                    <a:pt x="0" y="13534"/>
                    <a:pt x="250" y="13773"/>
                    <a:pt x="496" y="13773"/>
                  </a:cubicBezTo>
                  <a:cubicBezTo>
                    <a:pt x="500" y="13773"/>
                    <a:pt x="505" y="13773"/>
                    <a:pt x="509" y="13773"/>
                  </a:cubicBezTo>
                  <a:cubicBezTo>
                    <a:pt x="760" y="13761"/>
                    <a:pt x="1019" y="13555"/>
                    <a:pt x="998" y="13282"/>
                  </a:cubicBezTo>
                  <a:cubicBezTo>
                    <a:pt x="864" y="11572"/>
                    <a:pt x="841" y="9851"/>
                    <a:pt x="799" y="8137"/>
                  </a:cubicBezTo>
                  <a:cubicBezTo>
                    <a:pt x="757" y="6439"/>
                    <a:pt x="725" y="4743"/>
                    <a:pt x="704" y="3048"/>
                  </a:cubicBezTo>
                  <a:lnTo>
                    <a:pt x="669" y="157"/>
                  </a:lnTo>
                  <a:cubicBezTo>
                    <a:pt x="668" y="53"/>
                    <a:pt x="588" y="0"/>
                    <a:pt x="508" y="0"/>
                  </a:cubicBezTo>
                  <a:close/>
                </a:path>
              </a:pathLst>
            </a:custGeom>
            <a:solidFill>
              <a:srgbClr val="5A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6328275" y="4419275"/>
              <a:ext cx="29350" cy="37875"/>
            </a:xfrm>
            <a:custGeom>
              <a:avLst/>
              <a:gdLst/>
              <a:ahLst/>
              <a:cxnLst/>
              <a:rect l="l" t="t" r="r" b="b"/>
              <a:pathLst>
                <a:path w="1174" h="1515" extrusionOk="0">
                  <a:moveTo>
                    <a:pt x="910" y="0"/>
                  </a:moveTo>
                  <a:cubicBezTo>
                    <a:pt x="844" y="0"/>
                    <a:pt x="778" y="21"/>
                    <a:pt x="728" y="64"/>
                  </a:cubicBezTo>
                  <a:cubicBezTo>
                    <a:pt x="663" y="124"/>
                    <a:pt x="603" y="186"/>
                    <a:pt x="546" y="253"/>
                  </a:cubicBezTo>
                  <a:lnTo>
                    <a:pt x="546" y="253"/>
                  </a:lnTo>
                  <a:cubicBezTo>
                    <a:pt x="331" y="374"/>
                    <a:pt x="225" y="669"/>
                    <a:pt x="112" y="873"/>
                  </a:cubicBezTo>
                  <a:cubicBezTo>
                    <a:pt x="1" y="1077"/>
                    <a:pt x="63" y="1341"/>
                    <a:pt x="267" y="1459"/>
                  </a:cubicBezTo>
                  <a:cubicBezTo>
                    <a:pt x="330" y="1496"/>
                    <a:pt x="406" y="1515"/>
                    <a:pt x="484" y="1515"/>
                  </a:cubicBezTo>
                  <a:cubicBezTo>
                    <a:pt x="634" y="1515"/>
                    <a:pt x="789" y="1445"/>
                    <a:pt x="853" y="1306"/>
                  </a:cubicBezTo>
                  <a:lnTo>
                    <a:pt x="1027" y="924"/>
                  </a:lnTo>
                  <a:cubicBezTo>
                    <a:pt x="1089" y="791"/>
                    <a:pt x="1124" y="680"/>
                    <a:pt x="1112" y="558"/>
                  </a:cubicBezTo>
                  <a:lnTo>
                    <a:pt x="1112" y="558"/>
                  </a:lnTo>
                  <a:cubicBezTo>
                    <a:pt x="1135" y="455"/>
                    <a:pt x="1150" y="349"/>
                    <a:pt x="1159" y="243"/>
                  </a:cubicBezTo>
                  <a:cubicBezTo>
                    <a:pt x="1173" y="86"/>
                    <a:pt x="1042" y="0"/>
                    <a:pt x="910" y="0"/>
                  </a:cubicBezTo>
                  <a:close/>
                </a:path>
              </a:pathLst>
            </a:custGeom>
            <a:solidFill>
              <a:srgbClr val="5A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6086050" y="4482425"/>
              <a:ext cx="19700" cy="25925"/>
            </a:xfrm>
            <a:custGeom>
              <a:avLst/>
              <a:gdLst/>
              <a:ahLst/>
              <a:cxnLst/>
              <a:rect l="l" t="t" r="r" b="b"/>
              <a:pathLst>
                <a:path w="788" h="1037" extrusionOk="0">
                  <a:moveTo>
                    <a:pt x="404" y="1"/>
                  </a:moveTo>
                  <a:cubicBezTo>
                    <a:pt x="401" y="1"/>
                    <a:pt x="397" y="1"/>
                    <a:pt x="394" y="1"/>
                  </a:cubicBezTo>
                  <a:cubicBezTo>
                    <a:pt x="56" y="17"/>
                    <a:pt x="44" y="409"/>
                    <a:pt x="19" y="661"/>
                  </a:cubicBezTo>
                  <a:cubicBezTo>
                    <a:pt x="1" y="852"/>
                    <a:pt x="197" y="1036"/>
                    <a:pt x="384" y="1036"/>
                  </a:cubicBezTo>
                  <a:cubicBezTo>
                    <a:pt x="387" y="1036"/>
                    <a:pt x="391" y="1036"/>
                    <a:pt x="394" y="1036"/>
                  </a:cubicBezTo>
                  <a:cubicBezTo>
                    <a:pt x="582" y="1027"/>
                    <a:pt x="788" y="870"/>
                    <a:pt x="769" y="661"/>
                  </a:cubicBezTo>
                  <a:cubicBezTo>
                    <a:pt x="758" y="545"/>
                    <a:pt x="753" y="422"/>
                    <a:pt x="725" y="309"/>
                  </a:cubicBezTo>
                  <a:cubicBezTo>
                    <a:pt x="689" y="166"/>
                    <a:pt x="570" y="1"/>
                    <a:pt x="404" y="1"/>
                  </a:cubicBezTo>
                  <a:close/>
                </a:path>
              </a:pathLst>
            </a:custGeom>
            <a:solidFill>
              <a:srgbClr val="5A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6276175" y="4711175"/>
              <a:ext cx="20525" cy="26450"/>
            </a:xfrm>
            <a:custGeom>
              <a:avLst/>
              <a:gdLst/>
              <a:ahLst/>
              <a:cxnLst/>
              <a:rect l="l" t="t" r="r" b="b"/>
              <a:pathLst>
                <a:path w="821" h="1058" extrusionOk="0">
                  <a:moveTo>
                    <a:pt x="410" y="1"/>
                  </a:moveTo>
                  <a:cubicBezTo>
                    <a:pt x="308" y="1"/>
                    <a:pt x="205" y="40"/>
                    <a:pt x="127" y="119"/>
                  </a:cubicBezTo>
                  <a:cubicBezTo>
                    <a:pt x="16" y="228"/>
                    <a:pt x="0" y="362"/>
                    <a:pt x="23" y="508"/>
                  </a:cubicBezTo>
                  <a:lnTo>
                    <a:pt x="23" y="510"/>
                  </a:lnTo>
                  <a:cubicBezTo>
                    <a:pt x="33" y="598"/>
                    <a:pt x="51" y="686"/>
                    <a:pt x="81" y="770"/>
                  </a:cubicBezTo>
                  <a:cubicBezTo>
                    <a:pt x="133" y="903"/>
                    <a:pt x="235" y="1057"/>
                    <a:pt x="396" y="1057"/>
                  </a:cubicBezTo>
                  <a:cubicBezTo>
                    <a:pt x="401" y="1057"/>
                    <a:pt x="405" y="1057"/>
                    <a:pt x="410" y="1057"/>
                  </a:cubicBezTo>
                  <a:cubicBezTo>
                    <a:pt x="695" y="1046"/>
                    <a:pt x="762" y="735"/>
                    <a:pt x="797" y="508"/>
                  </a:cubicBezTo>
                  <a:cubicBezTo>
                    <a:pt x="820" y="369"/>
                    <a:pt x="809" y="223"/>
                    <a:pt x="695" y="119"/>
                  </a:cubicBezTo>
                  <a:cubicBezTo>
                    <a:pt x="616" y="40"/>
                    <a:pt x="513" y="1"/>
                    <a:pt x="410" y="1"/>
                  </a:cubicBezTo>
                  <a:close/>
                </a:path>
              </a:pathLst>
            </a:custGeom>
            <a:solidFill>
              <a:srgbClr val="5A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4"/>
          <p:cNvSpPr/>
          <p:nvPr/>
        </p:nvSpPr>
        <p:spPr>
          <a:xfrm rot="10800000">
            <a:off x="-726125" y="4608500"/>
            <a:ext cx="10532289" cy="1659580"/>
          </a:xfrm>
          <a:custGeom>
            <a:avLst/>
            <a:gdLst/>
            <a:ahLst/>
            <a:cxnLst/>
            <a:rect l="l" t="t" r="r" b="b"/>
            <a:pathLst>
              <a:path w="88140" h="26330" extrusionOk="0">
                <a:moveTo>
                  <a:pt x="2658" y="0"/>
                </a:moveTo>
                <a:cubicBezTo>
                  <a:pt x="2403" y="0"/>
                  <a:pt x="2149" y="55"/>
                  <a:pt x="1896" y="186"/>
                </a:cubicBezTo>
                <a:cubicBezTo>
                  <a:pt x="392" y="962"/>
                  <a:pt x="920" y="3036"/>
                  <a:pt x="1696" y="4113"/>
                </a:cubicBezTo>
                <a:cubicBezTo>
                  <a:pt x="2577" y="5334"/>
                  <a:pt x="3126" y="5994"/>
                  <a:pt x="2762" y="7692"/>
                </a:cubicBezTo>
                <a:cubicBezTo>
                  <a:pt x="2312" y="9781"/>
                  <a:pt x="566" y="11762"/>
                  <a:pt x="295" y="13858"/>
                </a:cubicBezTo>
                <a:cubicBezTo>
                  <a:pt x="1" y="16140"/>
                  <a:pt x="1469" y="18373"/>
                  <a:pt x="2917" y="20532"/>
                </a:cubicBezTo>
                <a:cubicBezTo>
                  <a:pt x="3839" y="21908"/>
                  <a:pt x="4821" y="23335"/>
                  <a:pt x="6793" y="24370"/>
                </a:cubicBezTo>
                <a:cubicBezTo>
                  <a:pt x="9648" y="25874"/>
                  <a:pt x="13793" y="26217"/>
                  <a:pt x="17987" y="26217"/>
                </a:cubicBezTo>
                <a:cubicBezTo>
                  <a:pt x="19570" y="26217"/>
                  <a:pt x="21160" y="26168"/>
                  <a:pt x="22690" y="26114"/>
                </a:cubicBezTo>
                <a:cubicBezTo>
                  <a:pt x="30093" y="25852"/>
                  <a:pt x="37513" y="25721"/>
                  <a:pt x="44934" y="25721"/>
                </a:cubicBezTo>
                <a:cubicBezTo>
                  <a:pt x="51537" y="25721"/>
                  <a:pt x="58139" y="25825"/>
                  <a:pt x="64729" y="26031"/>
                </a:cubicBezTo>
                <a:cubicBezTo>
                  <a:pt x="68829" y="26161"/>
                  <a:pt x="72939" y="26330"/>
                  <a:pt x="77039" y="26330"/>
                </a:cubicBezTo>
                <a:cubicBezTo>
                  <a:pt x="78940" y="26330"/>
                  <a:pt x="80838" y="26293"/>
                  <a:pt x="82733" y="26200"/>
                </a:cubicBezTo>
                <a:cubicBezTo>
                  <a:pt x="83761" y="26151"/>
                  <a:pt x="84854" y="26068"/>
                  <a:pt x="85635" y="25718"/>
                </a:cubicBezTo>
                <a:cubicBezTo>
                  <a:pt x="86383" y="25385"/>
                  <a:pt x="86710" y="24861"/>
                  <a:pt x="86851" y="24354"/>
                </a:cubicBezTo>
                <a:cubicBezTo>
                  <a:pt x="87488" y="22056"/>
                  <a:pt x="84970" y="19774"/>
                  <a:pt x="85434" y="17467"/>
                </a:cubicBezTo>
                <a:cubicBezTo>
                  <a:pt x="85756" y="15857"/>
                  <a:pt x="87509" y="14238"/>
                  <a:pt x="86499" y="12707"/>
                </a:cubicBezTo>
                <a:cubicBezTo>
                  <a:pt x="86145" y="12169"/>
                  <a:pt x="85471" y="11704"/>
                  <a:pt x="85065" y="11176"/>
                </a:cubicBezTo>
                <a:cubicBezTo>
                  <a:pt x="83532" y="9181"/>
                  <a:pt x="86075" y="6997"/>
                  <a:pt x="86844" y="5264"/>
                </a:cubicBezTo>
                <a:cubicBezTo>
                  <a:pt x="88139" y="2348"/>
                  <a:pt x="84419" y="3084"/>
                  <a:pt x="82700" y="1854"/>
                </a:cubicBezTo>
                <a:cubicBezTo>
                  <a:pt x="82107" y="1433"/>
                  <a:pt x="81579" y="898"/>
                  <a:pt x="80898" y="643"/>
                </a:cubicBezTo>
                <a:cubicBezTo>
                  <a:pt x="80596" y="530"/>
                  <a:pt x="80286" y="479"/>
                  <a:pt x="79973" y="479"/>
                </a:cubicBezTo>
                <a:cubicBezTo>
                  <a:pt x="79021" y="479"/>
                  <a:pt x="78051" y="945"/>
                  <a:pt x="77268" y="1535"/>
                </a:cubicBezTo>
                <a:cubicBezTo>
                  <a:pt x="76228" y="2315"/>
                  <a:pt x="75348" y="3323"/>
                  <a:pt x="74201" y="3937"/>
                </a:cubicBezTo>
                <a:cubicBezTo>
                  <a:pt x="73248" y="4448"/>
                  <a:pt x="72233" y="4645"/>
                  <a:pt x="71187" y="4645"/>
                </a:cubicBezTo>
                <a:cubicBezTo>
                  <a:pt x="68894" y="4645"/>
                  <a:pt x="66449" y="3701"/>
                  <a:pt x="64162" y="3068"/>
                </a:cubicBezTo>
                <a:cubicBezTo>
                  <a:pt x="61434" y="2313"/>
                  <a:pt x="58631" y="2027"/>
                  <a:pt x="55806" y="2027"/>
                </a:cubicBezTo>
                <a:cubicBezTo>
                  <a:pt x="52164" y="2027"/>
                  <a:pt x="48483" y="2503"/>
                  <a:pt x="44877" y="3061"/>
                </a:cubicBezTo>
                <a:cubicBezTo>
                  <a:pt x="42795" y="3383"/>
                  <a:pt x="40661" y="3730"/>
                  <a:pt x="38563" y="3730"/>
                </a:cubicBezTo>
                <a:cubicBezTo>
                  <a:pt x="37163" y="3730"/>
                  <a:pt x="35778" y="3575"/>
                  <a:pt x="34435" y="3156"/>
                </a:cubicBezTo>
                <a:cubicBezTo>
                  <a:pt x="31936" y="2375"/>
                  <a:pt x="29548" y="689"/>
                  <a:pt x="27012" y="689"/>
                </a:cubicBezTo>
                <a:cubicBezTo>
                  <a:pt x="26692" y="689"/>
                  <a:pt x="26370" y="716"/>
                  <a:pt x="26045" y="775"/>
                </a:cubicBezTo>
                <a:cubicBezTo>
                  <a:pt x="24875" y="986"/>
                  <a:pt x="23804" y="1609"/>
                  <a:pt x="22628" y="1785"/>
                </a:cubicBezTo>
                <a:cubicBezTo>
                  <a:pt x="22379" y="1822"/>
                  <a:pt x="22132" y="1838"/>
                  <a:pt x="21885" y="1838"/>
                </a:cubicBezTo>
                <a:cubicBezTo>
                  <a:pt x="20819" y="1838"/>
                  <a:pt x="19768" y="1528"/>
                  <a:pt x="18713" y="1208"/>
                </a:cubicBezTo>
                <a:cubicBezTo>
                  <a:pt x="17995" y="990"/>
                  <a:pt x="17272" y="766"/>
                  <a:pt x="16542" y="634"/>
                </a:cubicBezTo>
                <a:cubicBezTo>
                  <a:pt x="15937" y="523"/>
                  <a:pt x="15328" y="477"/>
                  <a:pt x="14719" y="477"/>
                </a:cubicBezTo>
                <a:cubicBezTo>
                  <a:pt x="12675" y="477"/>
                  <a:pt x="10619" y="1002"/>
                  <a:pt x="8597" y="1423"/>
                </a:cubicBezTo>
                <a:cubicBezTo>
                  <a:pt x="8113" y="1524"/>
                  <a:pt x="7616" y="1618"/>
                  <a:pt x="7123" y="1618"/>
                </a:cubicBezTo>
                <a:cubicBezTo>
                  <a:pt x="6898" y="1618"/>
                  <a:pt x="6675" y="1599"/>
                  <a:pt x="6454" y="1551"/>
                </a:cubicBezTo>
                <a:cubicBezTo>
                  <a:pt x="5123" y="1263"/>
                  <a:pt x="3877" y="0"/>
                  <a:pt x="26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9" name="Google Shape;439;p24"/>
          <p:cNvGrpSpPr/>
          <p:nvPr/>
        </p:nvGrpSpPr>
        <p:grpSpPr>
          <a:xfrm>
            <a:off x="3961087" y="3702763"/>
            <a:ext cx="1221838" cy="1440999"/>
            <a:chOff x="3917512" y="3702763"/>
            <a:chExt cx="1221838" cy="1440999"/>
          </a:xfrm>
        </p:grpSpPr>
        <p:grpSp>
          <p:nvGrpSpPr>
            <p:cNvPr id="440" name="Google Shape;440;p24"/>
            <p:cNvGrpSpPr/>
            <p:nvPr/>
          </p:nvGrpSpPr>
          <p:grpSpPr>
            <a:xfrm flipH="1">
              <a:off x="4386919" y="3702763"/>
              <a:ext cx="752430" cy="1437610"/>
              <a:chOff x="-56046" y="3110100"/>
              <a:chExt cx="1064258" cy="2033395"/>
            </a:xfrm>
          </p:grpSpPr>
          <p:sp>
            <p:nvSpPr>
              <p:cNvPr id="441" name="Google Shape;441;p24"/>
              <p:cNvSpPr/>
              <p:nvPr/>
            </p:nvSpPr>
            <p:spPr>
              <a:xfrm>
                <a:off x="6861" y="3186582"/>
                <a:ext cx="1001351" cy="1956913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19318" extrusionOk="0">
                    <a:moveTo>
                      <a:pt x="8551" y="1"/>
                    </a:moveTo>
                    <a:cubicBezTo>
                      <a:pt x="8546" y="1"/>
                      <a:pt x="8541" y="1"/>
                      <a:pt x="8536" y="1"/>
                    </a:cubicBezTo>
                    <a:cubicBezTo>
                      <a:pt x="7468" y="20"/>
                      <a:pt x="6400" y="38"/>
                      <a:pt x="5333" y="59"/>
                    </a:cubicBezTo>
                    <a:cubicBezTo>
                      <a:pt x="5303" y="59"/>
                      <a:pt x="5273" y="60"/>
                      <a:pt x="5243" y="60"/>
                    </a:cubicBezTo>
                    <a:cubicBezTo>
                      <a:pt x="5102" y="60"/>
                      <a:pt x="4954" y="55"/>
                      <a:pt x="4806" y="55"/>
                    </a:cubicBezTo>
                    <a:cubicBezTo>
                      <a:pt x="4232" y="55"/>
                      <a:pt x="3655" y="121"/>
                      <a:pt x="3484" y="763"/>
                    </a:cubicBezTo>
                    <a:cubicBezTo>
                      <a:pt x="3331" y="1342"/>
                      <a:pt x="3477" y="2139"/>
                      <a:pt x="3477" y="2737"/>
                    </a:cubicBezTo>
                    <a:lnTo>
                      <a:pt x="3477" y="6415"/>
                    </a:lnTo>
                    <a:cubicBezTo>
                      <a:pt x="3477" y="7130"/>
                      <a:pt x="2856" y="7253"/>
                      <a:pt x="2234" y="7253"/>
                    </a:cubicBezTo>
                    <a:cubicBezTo>
                      <a:pt x="1911" y="7253"/>
                      <a:pt x="1588" y="7220"/>
                      <a:pt x="1353" y="7219"/>
                    </a:cubicBezTo>
                    <a:cubicBezTo>
                      <a:pt x="1158" y="7219"/>
                      <a:pt x="959" y="7219"/>
                      <a:pt x="781" y="7295"/>
                    </a:cubicBezTo>
                    <a:cubicBezTo>
                      <a:pt x="491" y="7418"/>
                      <a:pt x="313" y="7726"/>
                      <a:pt x="260" y="8037"/>
                    </a:cubicBezTo>
                    <a:cubicBezTo>
                      <a:pt x="0" y="9542"/>
                      <a:pt x="243" y="11250"/>
                      <a:pt x="253" y="12781"/>
                    </a:cubicBezTo>
                    <a:cubicBezTo>
                      <a:pt x="264" y="14581"/>
                      <a:pt x="273" y="16381"/>
                      <a:pt x="283" y="18180"/>
                    </a:cubicBezTo>
                    <a:cubicBezTo>
                      <a:pt x="287" y="18722"/>
                      <a:pt x="440" y="19318"/>
                      <a:pt x="1082" y="19318"/>
                    </a:cubicBezTo>
                    <a:cubicBezTo>
                      <a:pt x="1088" y="19318"/>
                      <a:pt x="1094" y="19318"/>
                      <a:pt x="1100" y="19318"/>
                    </a:cubicBezTo>
                    <a:lnTo>
                      <a:pt x="8300" y="19170"/>
                    </a:lnTo>
                    <a:cubicBezTo>
                      <a:pt x="8810" y="19160"/>
                      <a:pt x="9016" y="18787"/>
                      <a:pt x="9081" y="18366"/>
                    </a:cubicBezTo>
                    <a:cubicBezTo>
                      <a:pt x="9095" y="18266"/>
                      <a:pt x="9101" y="18164"/>
                      <a:pt x="9104" y="18062"/>
                    </a:cubicBezTo>
                    <a:cubicBezTo>
                      <a:pt x="9152" y="14845"/>
                      <a:pt x="9201" y="11627"/>
                      <a:pt x="9247" y="8410"/>
                    </a:cubicBezTo>
                    <a:cubicBezTo>
                      <a:pt x="9273" y="6781"/>
                      <a:pt x="9296" y="5150"/>
                      <a:pt x="9322" y="3520"/>
                    </a:cubicBezTo>
                    <a:cubicBezTo>
                      <a:pt x="9333" y="2730"/>
                      <a:pt x="9885" y="1"/>
                      <a:pt x="85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4"/>
              <p:cNvSpPr/>
              <p:nvPr/>
            </p:nvSpPr>
            <p:spPr>
              <a:xfrm>
                <a:off x="-56046" y="3110100"/>
                <a:ext cx="1001857" cy="1966537"/>
              </a:xfrm>
              <a:custGeom>
                <a:avLst/>
                <a:gdLst/>
                <a:ahLst/>
                <a:cxnLst/>
                <a:rect l="l" t="t" r="r" b="b"/>
                <a:pathLst>
                  <a:path w="9890" h="19413" fill="none" extrusionOk="0">
                    <a:moveTo>
                      <a:pt x="9081" y="18449"/>
                    </a:moveTo>
                    <a:cubicBezTo>
                      <a:pt x="9095" y="18347"/>
                      <a:pt x="9102" y="18245"/>
                      <a:pt x="9104" y="18143"/>
                    </a:cubicBezTo>
                    <a:cubicBezTo>
                      <a:pt x="9153" y="14926"/>
                      <a:pt x="9201" y="11710"/>
                      <a:pt x="9248" y="8493"/>
                    </a:cubicBezTo>
                    <a:cubicBezTo>
                      <a:pt x="9273" y="6862"/>
                      <a:pt x="9296" y="5234"/>
                      <a:pt x="9322" y="3603"/>
                    </a:cubicBezTo>
                    <a:cubicBezTo>
                      <a:pt x="9333" y="2808"/>
                      <a:pt x="9889" y="63"/>
                      <a:pt x="8536" y="84"/>
                    </a:cubicBezTo>
                    <a:cubicBezTo>
                      <a:pt x="7469" y="103"/>
                      <a:pt x="6401" y="121"/>
                      <a:pt x="5333" y="140"/>
                    </a:cubicBezTo>
                    <a:cubicBezTo>
                      <a:pt x="4633" y="154"/>
                      <a:pt x="3709" y="1"/>
                      <a:pt x="3484" y="846"/>
                    </a:cubicBezTo>
                    <a:cubicBezTo>
                      <a:pt x="3331" y="1425"/>
                      <a:pt x="3477" y="2222"/>
                      <a:pt x="3477" y="2820"/>
                    </a:cubicBezTo>
                    <a:lnTo>
                      <a:pt x="3477" y="6496"/>
                    </a:lnTo>
                    <a:cubicBezTo>
                      <a:pt x="3477" y="7585"/>
                      <a:pt x="2041" y="7305"/>
                      <a:pt x="1353" y="7302"/>
                    </a:cubicBezTo>
                    <a:cubicBezTo>
                      <a:pt x="1159" y="7302"/>
                      <a:pt x="959" y="7302"/>
                      <a:pt x="781" y="7376"/>
                    </a:cubicBezTo>
                    <a:cubicBezTo>
                      <a:pt x="491" y="7501"/>
                      <a:pt x="313" y="7807"/>
                      <a:pt x="260" y="8118"/>
                    </a:cubicBezTo>
                    <a:cubicBezTo>
                      <a:pt x="0" y="9623"/>
                      <a:pt x="244" y="11333"/>
                      <a:pt x="253" y="12862"/>
                    </a:cubicBezTo>
                    <a:cubicBezTo>
                      <a:pt x="264" y="14662"/>
                      <a:pt x="274" y="16464"/>
                      <a:pt x="283" y="18264"/>
                    </a:cubicBezTo>
                    <a:cubicBezTo>
                      <a:pt x="288" y="18810"/>
                      <a:pt x="443" y="19413"/>
                      <a:pt x="1101" y="19399"/>
                    </a:cubicBezTo>
                    <a:lnTo>
                      <a:pt x="8300" y="19250"/>
                    </a:lnTo>
                    <a:cubicBezTo>
                      <a:pt x="8812" y="19241"/>
                      <a:pt x="9016" y="18871"/>
                      <a:pt x="9081" y="18449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23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" name="Google Shape;443;p24"/>
            <p:cNvGrpSpPr/>
            <p:nvPr/>
          </p:nvGrpSpPr>
          <p:grpSpPr>
            <a:xfrm flipH="1">
              <a:off x="3917512" y="3989246"/>
              <a:ext cx="469371" cy="1154516"/>
              <a:chOff x="889085" y="3601710"/>
              <a:chExt cx="597164" cy="1468850"/>
            </a:xfrm>
          </p:grpSpPr>
          <p:sp>
            <p:nvSpPr>
              <p:cNvPr id="444" name="Google Shape;444;p24"/>
              <p:cNvSpPr/>
              <p:nvPr/>
            </p:nvSpPr>
            <p:spPr>
              <a:xfrm>
                <a:off x="920589" y="3685080"/>
                <a:ext cx="565659" cy="1017964"/>
              </a:xfrm>
              <a:custGeom>
                <a:avLst/>
                <a:gdLst/>
                <a:ahLst/>
                <a:cxnLst/>
                <a:rect l="l" t="t" r="r" b="b"/>
                <a:pathLst>
                  <a:path w="5584" h="10049" extrusionOk="0">
                    <a:moveTo>
                      <a:pt x="2761" y="0"/>
                    </a:moveTo>
                    <a:cubicBezTo>
                      <a:pt x="2155" y="0"/>
                      <a:pt x="1166" y="2658"/>
                      <a:pt x="1620" y="3310"/>
                    </a:cubicBezTo>
                    <a:cubicBezTo>
                      <a:pt x="948" y="4545"/>
                      <a:pt x="869" y="6062"/>
                      <a:pt x="987" y="7091"/>
                    </a:cubicBezTo>
                    <a:cubicBezTo>
                      <a:pt x="394" y="7881"/>
                      <a:pt x="0" y="9342"/>
                      <a:pt x="633" y="9894"/>
                    </a:cubicBezTo>
                    <a:cubicBezTo>
                      <a:pt x="759" y="10005"/>
                      <a:pt x="916" y="10049"/>
                      <a:pt x="1086" y="10049"/>
                    </a:cubicBezTo>
                    <a:cubicBezTo>
                      <a:pt x="1763" y="10049"/>
                      <a:pt x="2646" y="9342"/>
                      <a:pt x="2646" y="9342"/>
                    </a:cubicBezTo>
                    <a:cubicBezTo>
                      <a:pt x="2742" y="9461"/>
                      <a:pt x="2866" y="9501"/>
                      <a:pt x="2989" y="9501"/>
                    </a:cubicBezTo>
                    <a:cubicBezTo>
                      <a:pt x="3234" y="9501"/>
                      <a:pt x="3475" y="9343"/>
                      <a:pt x="3475" y="9342"/>
                    </a:cubicBezTo>
                    <a:lnTo>
                      <a:pt x="3475" y="9342"/>
                    </a:lnTo>
                    <a:cubicBezTo>
                      <a:pt x="3863" y="9572"/>
                      <a:pt x="4169" y="9670"/>
                      <a:pt x="4404" y="9670"/>
                    </a:cubicBezTo>
                    <a:cubicBezTo>
                      <a:pt x="5583" y="9670"/>
                      <a:pt x="5031" y="7235"/>
                      <a:pt x="4504" y="6773"/>
                    </a:cubicBezTo>
                    <a:cubicBezTo>
                      <a:pt x="4700" y="6180"/>
                      <a:pt x="4307" y="3417"/>
                      <a:pt x="3635" y="3310"/>
                    </a:cubicBezTo>
                    <a:cubicBezTo>
                      <a:pt x="4068" y="3005"/>
                      <a:pt x="3436" y="297"/>
                      <a:pt x="2845" y="19"/>
                    </a:cubicBezTo>
                    <a:cubicBezTo>
                      <a:pt x="2818" y="6"/>
                      <a:pt x="2790" y="0"/>
                      <a:pt x="27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4"/>
              <p:cNvSpPr/>
              <p:nvPr/>
            </p:nvSpPr>
            <p:spPr>
              <a:xfrm>
                <a:off x="889085" y="3601710"/>
                <a:ext cx="588148" cy="146885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4500" fill="none" extrusionOk="0">
                    <a:moveTo>
                      <a:pt x="2649" y="14499"/>
                    </a:moveTo>
                    <a:lnTo>
                      <a:pt x="2649" y="9600"/>
                    </a:lnTo>
                    <a:cubicBezTo>
                      <a:pt x="2649" y="9600"/>
                      <a:pt x="1266" y="10707"/>
                      <a:pt x="633" y="10154"/>
                    </a:cubicBezTo>
                    <a:cubicBezTo>
                      <a:pt x="1" y="9600"/>
                      <a:pt x="397" y="8138"/>
                      <a:pt x="988" y="7349"/>
                    </a:cubicBezTo>
                    <a:cubicBezTo>
                      <a:pt x="870" y="6322"/>
                      <a:pt x="948" y="4805"/>
                      <a:pt x="1620" y="3568"/>
                    </a:cubicBezTo>
                    <a:cubicBezTo>
                      <a:pt x="1148" y="2885"/>
                      <a:pt x="2253" y="1"/>
                      <a:pt x="2846" y="279"/>
                    </a:cubicBezTo>
                    <a:cubicBezTo>
                      <a:pt x="3439" y="554"/>
                      <a:pt x="4069" y="3262"/>
                      <a:pt x="3635" y="3568"/>
                    </a:cubicBezTo>
                    <a:cubicBezTo>
                      <a:pt x="4307" y="3675"/>
                      <a:pt x="4701" y="6441"/>
                      <a:pt x="4504" y="7034"/>
                    </a:cubicBezTo>
                    <a:cubicBezTo>
                      <a:pt x="5137" y="7585"/>
                      <a:pt x="5806" y="10983"/>
                      <a:pt x="3478" y="9600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23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6" name="Google Shape;446;p24"/>
          <p:cNvGrpSpPr/>
          <p:nvPr/>
        </p:nvGrpSpPr>
        <p:grpSpPr>
          <a:xfrm flipH="1">
            <a:off x="7907825" y="-204651"/>
            <a:ext cx="1534133" cy="1304962"/>
            <a:chOff x="-191150" y="-216551"/>
            <a:chExt cx="1534133" cy="1304962"/>
          </a:xfrm>
        </p:grpSpPr>
        <p:sp>
          <p:nvSpPr>
            <p:cNvPr id="447" name="Google Shape;447;p24"/>
            <p:cNvSpPr/>
            <p:nvPr/>
          </p:nvSpPr>
          <p:spPr>
            <a:xfrm>
              <a:off x="-191150" y="-216551"/>
              <a:ext cx="1284155" cy="1062262"/>
            </a:xfrm>
            <a:custGeom>
              <a:avLst/>
              <a:gdLst/>
              <a:ahLst/>
              <a:cxnLst/>
              <a:rect l="l" t="t" r="r" b="b"/>
              <a:pathLst>
                <a:path w="11372" h="9407" extrusionOk="0">
                  <a:moveTo>
                    <a:pt x="5657" y="0"/>
                  </a:moveTo>
                  <a:cubicBezTo>
                    <a:pt x="5590" y="0"/>
                    <a:pt x="5524" y="1"/>
                    <a:pt x="5458" y="3"/>
                  </a:cubicBezTo>
                  <a:cubicBezTo>
                    <a:pt x="4869" y="19"/>
                    <a:pt x="4279" y="96"/>
                    <a:pt x="3732" y="309"/>
                  </a:cubicBezTo>
                  <a:cubicBezTo>
                    <a:pt x="3132" y="543"/>
                    <a:pt x="2609" y="937"/>
                    <a:pt x="2143" y="1379"/>
                  </a:cubicBezTo>
                  <a:cubicBezTo>
                    <a:pt x="897" y="2558"/>
                    <a:pt x="0" y="4258"/>
                    <a:pt x="253" y="5954"/>
                  </a:cubicBezTo>
                  <a:cubicBezTo>
                    <a:pt x="436" y="7183"/>
                    <a:pt x="1271" y="8265"/>
                    <a:pt x="2361" y="8849"/>
                  </a:cubicBezTo>
                  <a:lnTo>
                    <a:pt x="2361" y="8849"/>
                  </a:lnTo>
                  <a:lnTo>
                    <a:pt x="1330" y="8572"/>
                  </a:lnTo>
                  <a:lnTo>
                    <a:pt x="1330" y="8572"/>
                  </a:lnTo>
                  <a:cubicBezTo>
                    <a:pt x="2447" y="9122"/>
                    <a:pt x="3673" y="9407"/>
                    <a:pt x="4913" y="9407"/>
                  </a:cubicBezTo>
                  <a:cubicBezTo>
                    <a:pt x="5149" y="9407"/>
                    <a:pt x="5386" y="9396"/>
                    <a:pt x="5622" y="9375"/>
                  </a:cubicBezTo>
                  <a:cubicBezTo>
                    <a:pt x="7239" y="9232"/>
                    <a:pt x="8849" y="8558"/>
                    <a:pt x="9905" y="7323"/>
                  </a:cubicBezTo>
                  <a:cubicBezTo>
                    <a:pt x="10962" y="6091"/>
                    <a:pt x="11372" y="4268"/>
                    <a:pt x="10728" y="2778"/>
                  </a:cubicBezTo>
                  <a:cubicBezTo>
                    <a:pt x="9915" y="902"/>
                    <a:pt x="7710" y="0"/>
                    <a:pt x="5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-191150" y="-174350"/>
              <a:ext cx="1534133" cy="1262760"/>
            </a:xfrm>
            <a:custGeom>
              <a:avLst/>
              <a:gdLst/>
              <a:ahLst/>
              <a:cxnLst/>
              <a:rect l="l" t="t" r="r" b="b"/>
              <a:pathLst>
                <a:path w="10322" h="8496" extrusionOk="0">
                  <a:moveTo>
                    <a:pt x="10271" y="0"/>
                  </a:moveTo>
                  <a:cubicBezTo>
                    <a:pt x="10245" y="0"/>
                    <a:pt x="10219" y="16"/>
                    <a:pt x="10218" y="49"/>
                  </a:cubicBezTo>
                  <a:cubicBezTo>
                    <a:pt x="10172" y="2089"/>
                    <a:pt x="9734" y="4195"/>
                    <a:pt x="8497" y="5861"/>
                  </a:cubicBezTo>
                  <a:cubicBezTo>
                    <a:pt x="7946" y="6607"/>
                    <a:pt x="7241" y="7248"/>
                    <a:pt x="6421" y="7686"/>
                  </a:cubicBezTo>
                  <a:cubicBezTo>
                    <a:pt x="5516" y="8168"/>
                    <a:pt x="4496" y="8376"/>
                    <a:pt x="3479" y="8432"/>
                  </a:cubicBezTo>
                  <a:cubicBezTo>
                    <a:pt x="3287" y="8443"/>
                    <a:pt x="3096" y="8447"/>
                    <a:pt x="2905" y="8447"/>
                  </a:cubicBezTo>
                  <a:cubicBezTo>
                    <a:pt x="1942" y="8447"/>
                    <a:pt x="986" y="8327"/>
                    <a:pt x="26" y="8240"/>
                  </a:cubicBezTo>
                  <a:cubicBezTo>
                    <a:pt x="7" y="8240"/>
                    <a:pt x="0" y="8274"/>
                    <a:pt x="21" y="8277"/>
                  </a:cubicBezTo>
                  <a:lnTo>
                    <a:pt x="19" y="8277"/>
                  </a:lnTo>
                  <a:cubicBezTo>
                    <a:pt x="959" y="8409"/>
                    <a:pt x="1920" y="8495"/>
                    <a:pt x="2873" y="8495"/>
                  </a:cubicBezTo>
                  <a:cubicBezTo>
                    <a:pt x="2974" y="8495"/>
                    <a:pt x="3075" y="8494"/>
                    <a:pt x="3176" y="8492"/>
                  </a:cubicBezTo>
                  <a:cubicBezTo>
                    <a:pt x="4188" y="8471"/>
                    <a:pt x="5203" y="8311"/>
                    <a:pt x="6132" y="7894"/>
                  </a:cubicBezTo>
                  <a:cubicBezTo>
                    <a:pt x="7881" y="7107"/>
                    <a:pt x="9097" y="5465"/>
                    <a:pt x="9711" y="3685"/>
                  </a:cubicBezTo>
                  <a:cubicBezTo>
                    <a:pt x="10114" y="2516"/>
                    <a:pt x="10281" y="1281"/>
                    <a:pt x="10320" y="49"/>
                  </a:cubicBezTo>
                  <a:cubicBezTo>
                    <a:pt x="10321" y="16"/>
                    <a:pt x="10296" y="0"/>
                    <a:pt x="10271" y="0"/>
                  </a:cubicBezTo>
                  <a:close/>
                </a:path>
              </a:pathLst>
            </a:custGeom>
            <a:solidFill>
              <a:srgbClr val="D19D40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24"/>
          <p:cNvGrpSpPr/>
          <p:nvPr/>
        </p:nvGrpSpPr>
        <p:grpSpPr>
          <a:xfrm>
            <a:off x="8273200" y="4264350"/>
            <a:ext cx="1044664" cy="1105817"/>
            <a:chOff x="8273200" y="4264350"/>
            <a:chExt cx="1044664" cy="1105817"/>
          </a:xfrm>
        </p:grpSpPr>
        <p:sp>
          <p:nvSpPr>
            <p:cNvPr id="450" name="Google Shape;450;p24"/>
            <p:cNvSpPr/>
            <p:nvPr/>
          </p:nvSpPr>
          <p:spPr>
            <a:xfrm>
              <a:off x="8273200" y="4264350"/>
              <a:ext cx="1044664" cy="1105817"/>
            </a:xfrm>
            <a:custGeom>
              <a:avLst/>
              <a:gdLst/>
              <a:ahLst/>
              <a:cxnLst/>
              <a:rect l="l" t="t" r="r" b="b"/>
              <a:pathLst>
                <a:path w="9853" h="8825" extrusionOk="0">
                  <a:moveTo>
                    <a:pt x="5786" y="1"/>
                  </a:moveTo>
                  <a:cubicBezTo>
                    <a:pt x="5231" y="1"/>
                    <a:pt x="4841" y="835"/>
                    <a:pt x="4334" y="835"/>
                  </a:cubicBezTo>
                  <a:cubicBezTo>
                    <a:pt x="4280" y="835"/>
                    <a:pt x="4226" y="826"/>
                    <a:pt x="4170" y="806"/>
                  </a:cubicBezTo>
                  <a:cubicBezTo>
                    <a:pt x="4059" y="766"/>
                    <a:pt x="3966" y="683"/>
                    <a:pt x="3855" y="644"/>
                  </a:cubicBezTo>
                  <a:cubicBezTo>
                    <a:pt x="3801" y="624"/>
                    <a:pt x="3747" y="615"/>
                    <a:pt x="3693" y="615"/>
                  </a:cubicBezTo>
                  <a:cubicBezTo>
                    <a:pt x="3387" y="615"/>
                    <a:pt x="3103" y="910"/>
                    <a:pt x="2919" y="1188"/>
                  </a:cubicBezTo>
                  <a:cubicBezTo>
                    <a:pt x="2712" y="1500"/>
                    <a:pt x="2451" y="1871"/>
                    <a:pt x="2084" y="1871"/>
                  </a:cubicBezTo>
                  <a:cubicBezTo>
                    <a:pt x="2070" y="1871"/>
                    <a:pt x="2056" y="1870"/>
                    <a:pt x="2041" y="1869"/>
                  </a:cubicBezTo>
                  <a:cubicBezTo>
                    <a:pt x="1935" y="1862"/>
                    <a:pt x="1830" y="1822"/>
                    <a:pt x="1727" y="1822"/>
                  </a:cubicBezTo>
                  <a:cubicBezTo>
                    <a:pt x="1699" y="1822"/>
                    <a:pt x="1672" y="1825"/>
                    <a:pt x="1645" y="1832"/>
                  </a:cubicBezTo>
                  <a:cubicBezTo>
                    <a:pt x="1360" y="1904"/>
                    <a:pt x="1363" y="2307"/>
                    <a:pt x="1439" y="2587"/>
                  </a:cubicBezTo>
                  <a:cubicBezTo>
                    <a:pt x="1518" y="2870"/>
                    <a:pt x="1559" y="3259"/>
                    <a:pt x="1288" y="3375"/>
                  </a:cubicBezTo>
                  <a:cubicBezTo>
                    <a:pt x="1196" y="3414"/>
                    <a:pt x="1080" y="3407"/>
                    <a:pt x="1004" y="3477"/>
                  </a:cubicBezTo>
                  <a:cubicBezTo>
                    <a:pt x="858" y="3609"/>
                    <a:pt x="997" y="3854"/>
                    <a:pt x="939" y="4039"/>
                  </a:cubicBezTo>
                  <a:cubicBezTo>
                    <a:pt x="858" y="4297"/>
                    <a:pt x="489" y="4294"/>
                    <a:pt x="283" y="4468"/>
                  </a:cubicBezTo>
                  <a:cubicBezTo>
                    <a:pt x="0" y="4707"/>
                    <a:pt x="123" y="5175"/>
                    <a:pt x="346" y="5471"/>
                  </a:cubicBezTo>
                  <a:cubicBezTo>
                    <a:pt x="897" y="6212"/>
                    <a:pt x="876" y="6384"/>
                    <a:pt x="691" y="7269"/>
                  </a:cubicBezTo>
                  <a:cubicBezTo>
                    <a:pt x="582" y="7776"/>
                    <a:pt x="656" y="8156"/>
                    <a:pt x="1133" y="8418"/>
                  </a:cubicBezTo>
                  <a:cubicBezTo>
                    <a:pt x="1705" y="8730"/>
                    <a:pt x="2470" y="8824"/>
                    <a:pt x="3257" y="8824"/>
                  </a:cubicBezTo>
                  <a:cubicBezTo>
                    <a:pt x="4131" y="8824"/>
                    <a:pt x="5032" y="8708"/>
                    <a:pt x="5720" y="8647"/>
                  </a:cubicBezTo>
                  <a:cubicBezTo>
                    <a:pt x="6656" y="8564"/>
                    <a:pt x="7605" y="8452"/>
                    <a:pt x="8465" y="8075"/>
                  </a:cubicBezTo>
                  <a:cubicBezTo>
                    <a:pt x="8872" y="7899"/>
                    <a:pt x="9273" y="7644"/>
                    <a:pt x="9463" y="7243"/>
                  </a:cubicBezTo>
                  <a:cubicBezTo>
                    <a:pt x="9567" y="7025"/>
                    <a:pt x="9600" y="6782"/>
                    <a:pt x="9628" y="6541"/>
                  </a:cubicBezTo>
                  <a:cubicBezTo>
                    <a:pt x="9760" y="5464"/>
                    <a:pt x="9852" y="4364"/>
                    <a:pt x="9662" y="3291"/>
                  </a:cubicBezTo>
                  <a:cubicBezTo>
                    <a:pt x="9470" y="2221"/>
                    <a:pt x="8965" y="1169"/>
                    <a:pt x="8092" y="521"/>
                  </a:cubicBezTo>
                  <a:cubicBezTo>
                    <a:pt x="7923" y="396"/>
                    <a:pt x="7737" y="285"/>
                    <a:pt x="7531" y="245"/>
                  </a:cubicBezTo>
                  <a:cubicBezTo>
                    <a:pt x="7462" y="232"/>
                    <a:pt x="7392" y="227"/>
                    <a:pt x="7322" y="227"/>
                  </a:cubicBezTo>
                  <a:cubicBezTo>
                    <a:pt x="7119" y="227"/>
                    <a:pt x="6912" y="268"/>
                    <a:pt x="6711" y="268"/>
                  </a:cubicBezTo>
                  <a:cubicBezTo>
                    <a:pt x="6612" y="268"/>
                    <a:pt x="6515" y="258"/>
                    <a:pt x="6419" y="229"/>
                  </a:cubicBezTo>
                  <a:cubicBezTo>
                    <a:pt x="6225" y="169"/>
                    <a:pt x="6051" y="27"/>
                    <a:pt x="5850" y="4"/>
                  </a:cubicBezTo>
                  <a:cubicBezTo>
                    <a:pt x="5828" y="2"/>
                    <a:pt x="5807" y="1"/>
                    <a:pt x="5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8497910" y="4516225"/>
              <a:ext cx="595257" cy="742658"/>
            </a:xfrm>
            <a:custGeom>
              <a:avLst/>
              <a:gdLst/>
              <a:ahLst/>
              <a:cxnLst/>
              <a:rect l="l" t="t" r="r" b="b"/>
              <a:pathLst>
                <a:path w="8584" h="10710" extrusionOk="0">
                  <a:moveTo>
                    <a:pt x="4027" y="1"/>
                  </a:moveTo>
                  <a:cubicBezTo>
                    <a:pt x="3970" y="1"/>
                    <a:pt x="3896" y="34"/>
                    <a:pt x="3858" y="73"/>
                  </a:cubicBezTo>
                  <a:cubicBezTo>
                    <a:pt x="3700" y="228"/>
                    <a:pt x="3684" y="612"/>
                    <a:pt x="3816" y="791"/>
                  </a:cubicBezTo>
                  <a:cubicBezTo>
                    <a:pt x="3994" y="1029"/>
                    <a:pt x="4217" y="1196"/>
                    <a:pt x="4530" y="1226"/>
                  </a:cubicBezTo>
                  <a:cubicBezTo>
                    <a:pt x="4715" y="1245"/>
                    <a:pt x="4777" y="1321"/>
                    <a:pt x="4810" y="1506"/>
                  </a:cubicBezTo>
                  <a:cubicBezTo>
                    <a:pt x="4824" y="1578"/>
                    <a:pt x="4821" y="1652"/>
                    <a:pt x="4840" y="1724"/>
                  </a:cubicBezTo>
                  <a:cubicBezTo>
                    <a:pt x="4956" y="2187"/>
                    <a:pt x="5204" y="2577"/>
                    <a:pt x="5542" y="2912"/>
                  </a:cubicBezTo>
                  <a:cubicBezTo>
                    <a:pt x="5711" y="3082"/>
                    <a:pt x="5919" y="3163"/>
                    <a:pt x="6135" y="3209"/>
                  </a:cubicBezTo>
                  <a:cubicBezTo>
                    <a:pt x="6253" y="3193"/>
                    <a:pt x="6376" y="3228"/>
                    <a:pt x="6438" y="3105"/>
                  </a:cubicBezTo>
                  <a:lnTo>
                    <a:pt x="6438" y="3107"/>
                  </a:lnTo>
                  <a:cubicBezTo>
                    <a:pt x="6529" y="2926"/>
                    <a:pt x="6566" y="2729"/>
                    <a:pt x="6355" y="2572"/>
                  </a:cubicBezTo>
                  <a:cubicBezTo>
                    <a:pt x="6267" y="2507"/>
                    <a:pt x="6188" y="2431"/>
                    <a:pt x="6116" y="2347"/>
                  </a:cubicBezTo>
                  <a:cubicBezTo>
                    <a:pt x="6001" y="2218"/>
                    <a:pt x="5887" y="2088"/>
                    <a:pt x="5783" y="1949"/>
                  </a:cubicBezTo>
                  <a:cubicBezTo>
                    <a:pt x="5676" y="1810"/>
                    <a:pt x="5551" y="1680"/>
                    <a:pt x="5486" y="1525"/>
                  </a:cubicBezTo>
                  <a:cubicBezTo>
                    <a:pt x="5414" y="1351"/>
                    <a:pt x="5273" y="1196"/>
                    <a:pt x="5299" y="990"/>
                  </a:cubicBezTo>
                  <a:cubicBezTo>
                    <a:pt x="5331" y="742"/>
                    <a:pt x="5199" y="566"/>
                    <a:pt x="5046" y="406"/>
                  </a:cubicBezTo>
                  <a:cubicBezTo>
                    <a:pt x="4777" y="126"/>
                    <a:pt x="4407" y="75"/>
                    <a:pt x="4050" y="3"/>
                  </a:cubicBezTo>
                  <a:cubicBezTo>
                    <a:pt x="4043" y="2"/>
                    <a:pt x="4035" y="1"/>
                    <a:pt x="4027" y="1"/>
                  </a:cubicBezTo>
                  <a:close/>
                  <a:moveTo>
                    <a:pt x="447" y="2266"/>
                  </a:moveTo>
                  <a:cubicBezTo>
                    <a:pt x="348" y="2266"/>
                    <a:pt x="274" y="2315"/>
                    <a:pt x="182" y="2419"/>
                  </a:cubicBezTo>
                  <a:cubicBezTo>
                    <a:pt x="40" y="2581"/>
                    <a:pt x="1" y="2778"/>
                    <a:pt x="3" y="2982"/>
                  </a:cubicBezTo>
                  <a:cubicBezTo>
                    <a:pt x="8" y="3045"/>
                    <a:pt x="36" y="3102"/>
                    <a:pt x="80" y="3146"/>
                  </a:cubicBezTo>
                  <a:cubicBezTo>
                    <a:pt x="145" y="3205"/>
                    <a:pt x="212" y="3276"/>
                    <a:pt x="301" y="3276"/>
                  </a:cubicBezTo>
                  <a:cubicBezTo>
                    <a:pt x="328" y="3276"/>
                    <a:pt x="358" y="3269"/>
                    <a:pt x="390" y="3253"/>
                  </a:cubicBezTo>
                  <a:cubicBezTo>
                    <a:pt x="511" y="3276"/>
                    <a:pt x="626" y="3309"/>
                    <a:pt x="744" y="3320"/>
                  </a:cubicBezTo>
                  <a:cubicBezTo>
                    <a:pt x="782" y="3324"/>
                    <a:pt x="821" y="3328"/>
                    <a:pt x="857" y="3328"/>
                  </a:cubicBezTo>
                  <a:cubicBezTo>
                    <a:pt x="952" y="3328"/>
                    <a:pt x="1036" y="3300"/>
                    <a:pt x="1076" y="3167"/>
                  </a:cubicBezTo>
                  <a:cubicBezTo>
                    <a:pt x="1090" y="3119"/>
                    <a:pt x="1152" y="3091"/>
                    <a:pt x="1182" y="3045"/>
                  </a:cubicBezTo>
                  <a:cubicBezTo>
                    <a:pt x="1205" y="3010"/>
                    <a:pt x="1231" y="2959"/>
                    <a:pt x="1224" y="2922"/>
                  </a:cubicBezTo>
                  <a:cubicBezTo>
                    <a:pt x="1196" y="2716"/>
                    <a:pt x="1134" y="2526"/>
                    <a:pt x="923" y="2431"/>
                  </a:cubicBezTo>
                  <a:cubicBezTo>
                    <a:pt x="823" y="2387"/>
                    <a:pt x="724" y="2340"/>
                    <a:pt x="622" y="2303"/>
                  </a:cubicBezTo>
                  <a:cubicBezTo>
                    <a:pt x="554" y="2279"/>
                    <a:pt x="497" y="2266"/>
                    <a:pt x="447" y="2266"/>
                  </a:cubicBezTo>
                  <a:close/>
                  <a:moveTo>
                    <a:pt x="8162" y="1394"/>
                  </a:moveTo>
                  <a:cubicBezTo>
                    <a:pt x="8006" y="1394"/>
                    <a:pt x="7887" y="1482"/>
                    <a:pt x="7770" y="1583"/>
                  </a:cubicBezTo>
                  <a:cubicBezTo>
                    <a:pt x="7657" y="1685"/>
                    <a:pt x="7675" y="1814"/>
                    <a:pt x="7715" y="1935"/>
                  </a:cubicBezTo>
                  <a:cubicBezTo>
                    <a:pt x="7791" y="2167"/>
                    <a:pt x="7872" y="2396"/>
                    <a:pt x="7967" y="2621"/>
                  </a:cubicBezTo>
                  <a:cubicBezTo>
                    <a:pt x="8067" y="2852"/>
                    <a:pt x="8164" y="3089"/>
                    <a:pt x="8296" y="3302"/>
                  </a:cubicBezTo>
                  <a:cubicBezTo>
                    <a:pt x="8361" y="3408"/>
                    <a:pt x="8421" y="3519"/>
                    <a:pt x="8472" y="3631"/>
                  </a:cubicBezTo>
                  <a:lnTo>
                    <a:pt x="8583" y="1541"/>
                  </a:lnTo>
                  <a:cubicBezTo>
                    <a:pt x="8484" y="1472"/>
                    <a:pt x="8373" y="1425"/>
                    <a:pt x="8257" y="1404"/>
                  </a:cubicBezTo>
                  <a:cubicBezTo>
                    <a:pt x="8224" y="1397"/>
                    <a:pt x="8192" y="1394"/>
                    <a:pt x="8162" y="1394"/>
                  </a:cubicBezTo>
                  <a:close/>
                  <a:moveTo>
                    <a:pt x="3261" y="3739"/>
                  </a:moveTo>
                  <a:cubicBezTo>
                    <a:pt x="3167" y="3739"/>
                    <a:pt x="3077" y="3769"/>
                    <a:pt x="2998" y="3844"/>
                  </a:cubicBezTo>
                  <a:cubicBezTo>
                    <a:pt x="2876" y="3953"/>
                    <a:pt x="2769" y="4075"/>
                    <a:pt x="2679" y="4210"/>
                  </a:cubicBezTo>
                  <a:cubicBezTo>
                    <a:pt x="2544" y="4418"/>
                    <a:pt x="2426" y="4631"/>
                    <a:pt x="2208" y="4768"/>
                  </a:cubicBezTo>
                  <a:cubicBezTo>
                    <a:pt x="2134" y="4812"/>
                    <a:pt x="2102" y="4902"/>
                    <a:pt x="2132" y="4983"/>
                  </a:cubicBezTo>
                  <a:cubicBezTo>
                    <a:pt x="2215" y="5250"/>
                    <a:pt x="2478" y="5435"/>
                    <a:pt x="2759" y="5435"/>
                  </a:cubicBezTo>
                  <a:cubicBezTo>
                    <a:pt x="2783" y="5435"/>
                    <a:pt x="2807" y="5433"/>
                    <a:pt x="2832" y="5430"/>
                  </a:cubicBezTo>
                  <a:cubicBezTo>
                    <a:pt x="2896" y="5424"/>
                    <a:pt x="2959" y="5426"/>
                    <a:pt x="3024" y="5424"/>
                  </a:cubicBezTo>
                  <a:cubicBezTo>
                    <a:pt x="3262" y="5421"/>
                    <a:pt x="3508" y="5391"/>
                    <a:pt x="3638" y="5164"/>
                  </a:cubicBezTo>
                  <a:lnTo>
                    <a:pt x="3638" y="5166"/>
                  </a:lnTo>
                  <a:cubicBezTo>
                    <a:pt x="3784" y="4916"/>
                    <a:pt x="3888" y="4643"/>
                    <a:pt x="4008" y="4379"/>
                  </a:cubicBezTo>
                  <a:cubicBezTo>
                    <a:pt x="4073" y="4240"/>
                    <a:pt x="3950" y="4152"/>
                    <a:pt x="3913" y="4041"/>
                  </a:cubicBezTo>
                  <a:cubicBezTo>
                    <a:pt x="3904" y="4010"/>
                    <a:pt x="3886" y="3960"/>
                    <a:pt x="3872" y="3960"/>
                  </a:cubicBezTo>
                  <a:cubicBezTo>
                    <a:pt x="3870" y="3960"/>
                    <a:pt x="3869" y="3960"/>
                    <a:pt x="3867" y="3960"/>
                  </a:cubicBezTo>
                  <a:cubicBezTo>
                    <a:pt x="3712" y="3960"/>
                    <a:pt x="3616" y="3836"/>
                    <a:pt x="3485" y="3786"/>
                  </a:cubicBezTo>
                  <a:cubicBezTo>
                    <a:pt x="3409" y="3757"/>
                    <a:pt x="3334" y="3739"/>
                    <a:pt x="3261" y="3739"/>
                  </a:cubicBezTo>
                  <a:close/>
                  <a:moveTo>
                    <a:pt x="5906" y="4468"/>
                  </a:moveTo>
                  <a:cubicBezTo>
                    <a:pt x="5840" y="4468"/>
                    <a:pt x="5772" y="4478"/>
                    <a:pt x="5702" y="4504"/>
                  </a:cubicBezTo>
                  <a:cubicBezTo>
                    <a:pt x="5691" y="4508"/>
                    <a:pt x="5679" y="4509"/>
                    <a:pt x="5667" y="4509"/>
                  </a:cubicBezTo>
                  <a:cubicBezTo>
                    <a:pt x="5643" y="4509"/>
                    <a:pt x="5618" y="4504"/>
                    <a:pt x="5593" y="4504"/>
                  </a:cubicBezTo>
                  <a:cubicBezTo>
                    <a:pt x="5447" y="4504"/>
                    <a:pt x="5303" y="4555"/>
                    <a:pt x="5190" y="4647"/>
                  </a:cubicBezTo>
                  <a:cubicBezTo>
                    <a:pt x="4979" y="4812"/>
                    <a:pt x="4858" y="5053"/>
                    <a:pt x="4701" y="5259"/>
                  </a:cubicBezTo>
                  <a:cubicBezTo>
                    <a:pt x="4608" y="5384"/>
                    <a:pt x="4657" y="5535"/>
                    <a:pt x="4794" y="5648"/>
                  </a:cubicBezTo>
                  <a:cubicBezTo>
                    <a:pt x="5016" y="5834"/>
                    <a:pt x="5287" y="5924"/>
                    <a:pt x="5556" y="6000"/>
                  </a:cubicBezTo>
                  <a:cubicBezTo>
                    <a:pt x="5579" y="6007"/>
                    <a:pt x="5603" y="6010"/>
                    <a:pt x="5628" y="6010"/>
                  </a:cubicBezTo>
                  <a:cubicBezTo>
                    <a:pt x="5699" y="6010"/>
                    <a:pt x="5776" y="5989"/>
                    <a:pt x="5850" y="5984"/>
                  </a:cubicBezTo>
                  <a:lnTo>
                    <a:pt x="5857" y="6021"/>
                  </a:lnTo>
                  <a:cubicBezTo>
                    <a:pt x="5984" y="5991"/>
                    <a:pt x="6114" y="5947"/>
                    <a:pt x="6244" y="5931"/>
                  </a:cubicBezTo>
                  <a:cubicBezTo>
                    <a:pt x="6431" y="5910"/>
                    <a:pt x="6503" y="5792"/>
                    <a:pt x="6545" y="5627"/>
                  </a:cubicBezTo>
                  <a:cubicBezTo>
                    <a:pt x="6570" y="5523"/>
                    <a:pt x="6610" y="5424"/>
                    <a:pt x="6665" y="5331"/>
                  </a:cubicBezTo>
                  <a:cubicBezTo>
                    <a:pt x="6837" y="5060"/>
                    <a:pt x="6749" y="4729"/>
                    <a:pt x="6445" y="4620"/>
                  </a:cubicBezTo>
                  <a:cubicBezTo>
                    <a:pt x="6270" y="4554"/>
                    <a:pt x="6095" y="4468"/>
                    <a:pt x="5906" y="4468"/>
                  </a:cubicBezTo>
                  <a:close/>
                  <a:moveTo>
                    <a:pt x="6927" y="4136"/>
                  </a:moveTo>
                  <a:lnTo>
                    <a:pt x="6927" y="4136"/>
                  </a:lnTo>
                  <a:cubicBezTo>
                    <a:pt x="6946" y="4224"/>
                    <a:pt x="6950" y="4316"/>
                    <a:pt x="6983" y="4397"/>
                  </a:cubicBezTo>
                  <a:cubicBezTo>
                    <a:pt x="7092" y="4654"/>
                    <a:pt x="7200" y="4914"/>
                    <a:pt x="7330" y="5159"/>
                  </a:cubicBezTo>
                  <a:cubicBezTo>
                    <a:pt x="7420" y="5326"/>
                    <a:pt x="7550" y="5472"/>
                    <a:pt x="7654" y="5632"/>
                  </a:cubicBezTo>
                  <a:cubicBezTo>
                    <a:pt x="7761" y="5790"/>
                    <a:pt x="7877" y="5940"/>
                    <a:pt x="8041" y="6051"/>
                  </a:cubicBezTo>
                  <a:cubicBezTo>
                    <a:pt x="8115" y="6102"/>
                    <a:pt x="8173" y="6209"/>
                    <a:pt x="8199" y="6299"/>
                  </a:cubicBezTo>
                  <a:cubicBezTo>
                    <a:pt x="8236" y="6440"/>
                    <a:pt x="8273" y="6582"/>
                    <a:pt x="8312" y="6723"/>
                  </a:cubicBezTo>
                  <a:lnTo>
                    <a:pt x="8347" y="6028"/>
                  </a:lnTo>
                  <a:cubicBezTo>
                    <a:pt x="8287" y="5947"/>
                    <a:pt x="8215" y="5878"/>
                    <a:pt x="8152" y="5801"/>
                  </a:cubicBezTo>
                  <a:lnTo>
                    <a:pt x="8152" y="5803"/>
                  </a:lnTo>
                  <a:cubicBezTo>
                    <a:pt x="8074" y="5706"/>
                    <a:pt x="7986" y="5611"/>
                    <a:pt x="7914" y="5509"/>
                  </a:cubicBezTo>
                  <a:cubicBezTo>
                    <a:pt x="7828" y="5389"/>
                    <a:pt x="7756" y="5261"/>
                    <a:pt x="7673" y="5141"/>
                  </a:cubicBezTo>
                  <a:cubicBezTo>
                    <a:pt x="7613" y="5051"/>
                    <a:pt x="7525" y="4976"/>
                    <a:pt x="7478" y="4879"/>
                  </a:cubicBezTo>
                  <a:cubicBezTo>
                    <a:pt x="7342" y="4599"/>
                    <a:pt x="7119" y="4381"/>
                    <a:pt x="6927" y="4136"/>
                  </a:cubicBezTo>
                  <a:close/>
                  <a:moveTo>
                    <a:pt x="3120" y="8472"/>
                  </a:moveTo>
                  <a:cubicBezTo>
                    <a:pt x="2971" y="8472"/>
                    <a:pt x="2822" y="8513"/>
                    <a:pt x="2674" y="8541"/>
                  </a:cubicBezTo>
                  <a:cubicBezTo>
                    <a:pt x="2646" y="8548"/>
                    <a:pt x="2623" y="8565"/>
                    <a:pt x="2607" y="8585"/>
                  </a:cubicBezTo>
                  <a:cubicBezTo>
                    <a:pt x="2475" y="8785"/>
                    <a:pt x="2252" y="8907"/>
                    <a:pt x="2171" y="9153"/>
                  </a:cubicBezTo>
                  <a:cubicBezTo>
                    <a:pt x="2123" y="9306"/>
                    <a:pt x="2074" y="9438"/>
                    <a:pt x="2183" y="9584"/>
                  </a:cubicBezTo>
                  <a:cubicBezTo>
                    <a:pt x="2273" y="9702"/>
                    <a:pt x="2310" y="9850"/>
                    <a:pt x="2287" y="9996"/>
                  </a:cubicBezTo>
                  <a:cubicBezTo>
                    <a:pt x="2271" y="10144"/>
                    <a:pt x="2297" y="10293"/>
                    <a:pt x="2364" y="10425"/>
                  </a:cubicBezTo>
                  <a:lnTo>
                    <a:pt x="4923" y="10561"/>
                  </a:lnTo>
                  <a:cubicBezTo>
                    <a:pt x="4889" y="10497"/>
                    <a:pt x="4852" y="10436"/>
                    <a:pt x="4810" y="10378"/>
                  </a:cubicBezTo>
                  <a:cubicBezTo>
                    <a:pt x="4638" y="10142"/>
                    <a:pt x="4625" y="9825"/>
                    <a:pt x="4374" y="9637"/>
                  </a:cubicBezTo>
                  <a:cubicBezTo>
                    <a:pt x="4303" y="9584"/>
                    <a:pt x="4307" y="9436"/>
                    <a:pt x="4240" y="9375"/>
                  </a:cubicBezTo>
                  <a:cubicBezTo>
                    <a:pt x="4147" y="9297"/>
                    <a:pt x="4115" y="9202"/>
                    <a:pt x="4080" y="9100"/>
                  </a:cubicBezTo>
                  <a:cubicBezTo>
                    <a:pt x="4025" y="8940"/>
                    <a:pt x="3946" y="8799"/>
                    <a:pt x="3779" y="8727"/>
                  </a:cubicBezTo>
                  <a:cubicBezTo>
                    <a:pt x="3663" y="8676"/>
                    <a:pt x="3550" y="8620"/>
                    <a:pt x="3441" y="8555"/>
                  </a:cubicBezTo>
                  <a:cubicBezTo>
                    <a:pt x="3334" y="8493"/>
                    <a:pt x="3227" y="8472"/>
                    <a:pt x="3120" y="8472"/>
                  </a:cubicBezTo>
                  <a:close/>
                  <a:moveTo>
                    <a:pt x="6827" y="9297"/>
                  </a:moveTo>
                  <a:cubicBezTo>
                    <a:pt x="6769" y="9297"/>
                    <a:pt x="6691" y="9340"/>
                    <a:pt x="6631" y="9373"/>
                  </a:cubicBezTo>
                  <a:cubicBezTo>
                    <a:pt x="6568" y="9405"/>
                    <a:pt x="6519" y="9466"/>
                    <a:pt x="6461" y="9510"/>
                  </a:cubicBezTo>
                  <a:cubicBezTo>
                    <a:pt x="6346" y="9593"/>
                    <a:pt x="6295" y="9739"/>
                    <a:pt x="6336" y="9876"/>
                  </a:cubicBezTo>
                  <a:cubicBezTo>
                    <a:pt x="6404" y="10133"/>
                    <a:pt x="6415" y="10408"/>
                    <a:pt x="6559" y="10645"/>
                  </a:cubicBezTo>
                  <a:lnTo>
                    <a:pt x="7796" y="10710"/>
                  </a:lnTo>
                  <a:cubicBezTo>
                    <a:pt x="7777" y="10654"/>
                    <a:pt x="7759" y="10598"/>
                    <a:pt x="7740" y="10541"/>
                  </a:cubicBezTo>
                  <a:cubicBezTo>
                    <a:pt x="7729" y="10508"/>
                    <a:pt x="7733" y="10469"/>
                    <a:pt x="7724" y="10434"/>
                  </a:cubicBezTo>
                  <a:cubicBezTo>
                    <a:pt x="7698" y="10337"/>
                    <a:pt x="7671" y="10242"/>
                    <a:pt x="7643" y="10149"/>
                  </a:cubicBezTo>
                  <a:cubicBezTo>
                    <a:pt x="7601" y="10019"/>
                    <a:pt x="7546" y="9892"/>
                    <a:pt x="7522" y="9760"/>
                  </a:cubicBezTo>
                  <a:cubicBezTo>
                    <a:pt x="7504" y="9663"/>
                    <a:pt x="7460" y="9602"/>
                    <a:pt x="7400" y="9528"/>
                  </a:cubicBezTo>
                  <a:cubicBezTo>
                    <a:pt x="7256" y="9355"/>
                    <a:pt x="7043" y="9361"/>
                    <a:pt x="6858" y="9301"/>
                  </a:cubicBezTo>
                  <a:cubicBezTo>
                    <a:pt x="6848" y="9298"/>
                    <a:pt x="6838" y="9297"/>
                    <a:pt x="6827" y="92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24"/>
          <p:cNvSpPr/>
          <p:nvPr/>
        </p:nvSpPr>
        <p:spPr>
          <a:xfrm rot="-3582700">
            <a:off x="-248449" y="-156896"/>
            <a:ext cx="1745060" cy="1096152"/>
          </a:xfrm>
          <a:custGeom>
            <a:avLst/>
            <a:gdLst/>
            <a:ahLst/>
            <a:cxnLst/>
            <a:rect l="l" t="t" r="r" b="b"/>
            <a:pathLst>
              <a:path w="19417" h="12197" fill="none" extrusionOk="0">
                <a:moveTo>
                  <a:pt x="17936" y="4902"/>
                </a:moveTo>
                <a:cubicBezTo>
                  <a:pt x="19037" y="5896"/>
                  <a:pt x="19417" y="7605"/>
                  <a:pt x="18842" y="8972"/>
                </a:cubicBezTo>
                <a:cubicBezTo>
                  <a:pt x="18265" y="10337"/>
                  <a:pt x="16776" y="11258"/>
                  <a:pt x="15298" y="11166"/>
                </a:cubicBezTo>
                <a:cubicBezTo>
                  <a:pt x="13987" y="11082"/>
                  <a:pt x="12838" y="10304"/>
                  <a:pt x="11765" y="9551"/>
                </a:cubicBezTo>
                <a:cubicBezTo>
                  <a:pt x="10691" y="8796"/>
                  <a:pt x="9546" y="8013"/>
                  <a:pt x="8237" y="7920"/>
                </a:cubicBezTo>
                <a:cubicBezTo>
                  <a:pt x="6929" y="7826"/>
                  <a:pt x="5453" y="8731"/>
                  <a:pt x="5439" y="10042"/>
                </a:cubicBezTo>
                <a:cubicBezTo>
                  <a:pt x="5425" y="11247"/>
                  <a:pt x="6741" y="12197"/>
                  <a:pt x="7934" y="12021"/>
                </a:cubicBezTo>
                <a:cubicBezTo>
                  <a:pt x="9127" y="11842"/>
                  <a:pt x="10058" y="10777"/>
                  <a:pt x="10336" y="9602"/>
                </a:cubicBezTo>
                <a:cubicBezTo>
                  <a:pt x="10616" y="8430"/>
                  <a:pt x="10341" y="7184"/>
                  <a:pt x="9852" y="6081"/>
                </a:cubicBezTo>
                <a:cubicBezTo>
                  <a:pt x="8214" y="2384"/>
                  <a:pt x="4015" y="1"/>
                  <a:pt x="0" y="494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23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 rot="-130091" flipH="1">
            <a:off x="-159924" y="4387238"/>
            <a:ext cx="1750038" cy="1703593"/>
          </a:xfrm>
          <a:custGeom>
            <a:avLst/>
            <a:gdLst/>
            <a:ahLst/>
            <a:cxnLst/>
            <a:rect l="l" t="t" r="r" b="b"/>
            <a:pathLst>
              <a:path w="21289" h="20724" extrusionOk="0">
                <a:moveTo>
                  <a:pt x="20365" y="374"/>
                </a:moveTo>
                <a:lnTo>
                  <a:pt x="20365" y="374"/>
                </a:lnTo>
                <a:cubicBezTo>
                  <a:pt x="20342" y="389"/>
                  <a:pt x="20327" y="404"/>
                  <a:pt x="20316" y="420"/>
                </a:cubicBezTo>
                <a:lnTo>
                  <a:pt x="20316" y="420"/>
                </a:lnTo>
                <a:cubicBezTo>
                  <a:pt x="20330" y="408"/>
                  <a:pt x="20346" y="393"/>
                  <a:pt x="20365" y="374"/>
                </a:cubicBezTo>
                <a:close/>
                <a:moveTo>
                  <a:pt x="19935" y="1563"/>
                </a:moveTo>
                <a:lnTo>
                  <a:pt x="19885" y="1573"/>
                </a:lnTo>
                <a:cubicBezTo>
                  <a:pt x="19908" y="1570"/>
                  <a:pt x="19924" y="1567"/>
                  <a:pt x="19935" y="1563"/>
                </a:cubicBezTo>
                <a:close/>
                <a:moveTo>
                  <a:pt x="15250" y="4613"/>
                </a:moveTo>
                <a:cubicBezTo>
                  <a:pt x="15242" y="4619"/>
                  <a:pt x="15234" y="4626"/>
                  <a:pt x="15224" y="4633"/>
                </a:cubicBezTo>
                <a:cubicBezTo>
                  <a:pt x="15233" y="4627"/>
                  <a:pt x="15242" y="4620"/>
                  <a:pt x="15250" y="4613"/>
                </a:cubicBezTo>
                <a:close/>
                <a:moveTo>
                  <a:pt x="7965" y="7978"/>
                </a:moveTo>
                <a:cubicBezTo>
                  <a:pt x="7964" y="7979"/>
                  <a:pt x="7964" y="7979"/>
                  <a:pt x="7963" y="7980"/>
                </a:cubicBezTo>
                <a:lnTo>
                  <a:pt x="7963" y="7980"/>
                </a:lnTo>
                <a:cubicBezTo>
                  <a:pt x="7964" y="7979"/>
                  <a:pt x="7964" y="7979"/>
                  <a:pt x="7965" y="7978"/>
                </a:cubicBezTo>
                <a:close/>
                <a:moveTo>
                  <a:pt x="9581" y="9757"/>
                </a:moveTo>
                <a:lnTo>
                  <a:pt x="9581" y="9757"/>
                </a:lnTo>
                <a:cubicBezTo>
                  <a:pt x="9581" y="9757"/>
                  <a:pt x="9581" y="9757"/>
                  <a:pt x="9582" y="9757"/>
                </a:cubicBezTo>
                <a:cubicBezTo>
                  <a:pt x="9581" y="9757"/>
                  <a:pt x="9581" y="9757"/>
                  <a:pt x="9581" y="9757"/>
                </a:cubicBezTo>
                <a:close/>
                <a:moveTo>
                  <a:pt x="7361" y="11539"/>
                </a:moveTo>
                <a:cubicBezTo>
                  <a:pt x="7358" y="11548"/>
                  <a:pt x="7357" y="11555"/>
                  <a:pt x="7358" y="11560"/>
                </a:cubicBezTo>
                <a:cubicBezTo>
                  <a:pt x="7359" y="11552"/>
                  <a:pt x="7360" y="11545"/>
                  <a:pt x="7361" y="11539"/>
                </a:cubicBezTo>
                <a:close/>
                <a:moveTo>
                  <a:pt x="4935" y="15872"/>
                </a:moveTo>
                <a:lnTo>
                  <a:pt x="4960" y="15972"/>
                </a:lnTo>
                <a:lnTo>
                  <a:pt x="4988" y="15970"/>
                </a:lnTo>
                <a:lnTo>
                  <a:pt x="4988" y="15970"/>
                </a:lnTo>
                <a:cubicBezTo>
                  <a:pt x="4976" y="15943"/>
                  <a:pt x="4959" y="15905"/>
                  <a:pt x="4935" y="15872"/>
                </a:cubicBezTo>
                <a:close/>
                <a:moveTo>
                  <a:pt x="5020" y="15968"/>
                </a:moveTo>
                <a:lnTo>
                  <a:pt x="4988" y="15970"/>
                </a:lnTo>
                <a:lnTo>
                  <a:pt x="4988" y="15970"/>
                </a:lnTo>
                <a:cubicBezTo>
                  <a:pt x="4998" y="15993"/>
                  <a:pt x="5005" y="16009"/>
                  <a:pt x="5010" y="16009"/>
                </a:cubicBezTo>
                <a:cubicBezTo>
                  <a:pt x="5015" y="16009"/>
                  <a:pt x="5018" y="15997"/>
                  <a:pt x="5020" y="15968"/>
                </a:cubicBezTo>
                <a:close/>
                <a:moveTo>
                  <a:pt x="3369" y="17894"/>
                </a:moveTo>
                <a:cubicBezTo>
                  <a:pt x="3370" y="17895"/>
                  <a:pt x="3372" y="17896"/>
                  <a:pt x="3373" y="17897"/>
                </a:cubicBezTo>
                <a:cubicBezTo>
                  <a:pt x="3372" y="17896"/>
                  <a:pt x="3370" y="17895"/>
                  <a:pt x="3369" y="17894"/>
                </a:cubicBezTo>
                <a:close/>
                <a:moveTo>
                  <a:pt x="2647" y="18829"/>
                </a:moveTo>
                <a:lnTo>
                  <a:pt x="2681" y="18847"/>
                </a:lnTo>
                <a:cubicBezTo>
                  <a:pt x="2669" y="18840"/>
                  <a:pt x="2658" y="18834"/>
                  <a:pt x="2647" y="18829"/>
                </a:cubicBezTo>
                <a:close/>
                <a:moveTo>
                  <a:pt x="2354" y="19693"/>
                </a:moveTo>
                <a:lnTo>
                  <a:pt x="2354" y="19693"/>
                </a:lnTo>
                <a:cubicBezTo>
                  <a:pt x="2354" y="19694"/>
                  <a:pt x="2354" y="19696"/>
                  <a:pt x="2354" y="19697"/>
                </a:cubicBezTo>
                <a:cubicBezTo>
                  <a:pt x="2354" y="19696"/>
                  <a:pt x="2354" y="19694"/>
                  <a:pt x="2354" y="19693"/>
                </a:cubicBezTo>
                <a:close/>
                <a:moveTo>
                  <a:pt x="1474" y="20091"/>
                </a:moveTo>
                <a:lnTo>
                  <a:pt x="1474" y="20091"/>
                </a:lnTo>
                <a:cubicBezTo>
                  <a:pt x="1467" y="20098"/>
                  <a:pt x="1460" y="20105"/>
                  <a:pt x="1453" y="20114"/>
                </a:cubicBezTo>
                <a:lnTo>
                  <a:pt x="1453" y="20114"/>
                </a:lnTo>
                <a:cubicBezTo>
                  <a:pt x="1460" y="20108"/>
                  <a:pt x="1467" y="20100"/>
                  <a:pt x="1474" y="20091"/>
                </a:cubicBezTo>
                <a:close/>
                <a:moveTo>
                  <a:pt x="21000" y="0"/>
                </a:moveTo>
                <a:cubicBezTo>
                  <a:pt x="20863" y="0"/>
                  <a:pt x="20696" y="159"/>
                  <a:pt x="20513" y="225"/>
                </a:cubicBezTo>
                <a:cubicBezTo>
                  <a:pt x="20550" y="292"/>
                  <a:pt x="20413" y="486"/>
                  <a:pt x="20545" y="486"/>
                </a:cubicBezTo>
                <a:cubicBezTo>
                  <a:pt x="20561" y="486"/>
                  <a:pt x="20580" y="484"/>
                  <a:pt x="20603" y="478"/>
                </a:cubicBezTo>
                <a:lnTo>
                  <a:pt x="20603" y="478"/>
                </a:lnTo>
                <a:cubicBezTo>
                  <a:pt x="20629" y="568"/>
                  <a:pt x="20513" y="656"/>
                  <a:pt x="20425" y="684"/>
                </a:cubicBezTo>
                <a:cubicBezTo>
                  <a:pt x="20453" y="633"/>
                  <a:pt x="20242" y="530"/>
                  <a:pt x="20316" y="420"/>
                </a:cubicBezTo>
                <a:lnTo>
                  <a:pt x="20316" y="420"/>
                </a:lnTo>
                <a:cubicBezTo>
                  <a:pt x="20214" y="510"/>
                  <a:pt x="20253" y="418"/>
                  <a:pt x="20075" y="524"/>
                </a:cubicBezTo>
                <a:cubicBezTo>
                  <a:pt x="20076" y="513"/>
                  <a:pt x="20068" y="509"/>
                  <a:pt x="20053" y="509"/>
                </a:cubicBezTo>
                <a:cubicBezTo>
                  <a:pt x="20004" y="509"/>
                  <a:pt x="19886" y="551"/>
                  <a:pt x="19791" y="551"/>
                </a:cubicBezTo>
                <a:cubicBezTo>
                  <a:pt x="19725" y="551"/>
                  <a:pt x="19671" y="531"/>
                  <a:pt x="19658" y="464"/>
                </a:cubicBezTo>
                <a:lnTo>
                  <a:pt x="19658" y="464"/>
                </a:lnTo>
                <a:cubicBezTo>
                  <a:pt x="19614" y="566"/>
                  <a:pt x="19755" y="735"/>
                  <a:pt x="19505" y="830"/>
                </a:cubicBezTo>
                <a:cubicBezTo>
                  <a:pt x="19612" y="936"/>
                  <a:pt x="19897" y="860"/>
                  <a:pt x="19758" y="1062"/>
                </a:cubicBezTo>
                <a:lnTo>
                  <a:pt x="19850" y="934"/>
                </a:lnTo>
                <a:cubicBezTo>
                  <a:pt x="20027" y="934"/>
                  <a:pt x="19876" y="1060"/>
                  <a:pt x="20041" y="1060"/>
                </a:cubicBezTo>
                <a:cubicBezTo>
                  <a:pt x="20055" y="1060"/>
                  <a:pt x="20072" y="1059"/>
                  <a:pt x="20091" y="1057"/>
                </a:cubicBezTo>
                <a:lnTo>
                  <a:pt x="20091" y="1057"/>
                </a:lnTo>
                <a:cubicBezTo>
                  <a:pt x="20039" y="1069"/>
                  <a:pt x="19966" y="1136"/>
                  <a:pt x="19906" y="1136"/>
                </a:cubicBezTo>
                <a:cubicBezTo>
                  <a:pt x="19885" y="1136"/>
                  <a:pt x="19866" y="1128"/>
                  <a:pt x="19850" y="1108"/>
                </a:cubicBezTo>
                <a:lnTo>
                  <a:pt x="19850" y="1108"/>
                </a:lnTo>
                <a:cubicBezTo>
                  <a:pt x="20001" y="1360"/>
                  <a:pt x="19561" y="1356"/>
                  <a:pt x="19621" y="1560"/>
                </a:cubicBezTo>
                <a:cubicBezTo>
                  <a:pt x="19588" y="1531"/>
                  <a:pt x="19556" y="1518"/>
                  <a:pt x="19522" y="1518"/>
                </a:cubicBezTo>
                <a:cubicBezTo>
                  <a:pt x="19477" y="1518"/>
                  <a:pt x="19427" y="1540"/>
                  <a:pt x="19362" y="1578"/>
                </a:cubicBezTo>
                <a:cubicBezTo>
                  <a:pt x="19352" y="1499"/>
                  <a:pt x="19257" y="1453"/>
                  <a:pt x="19334" y="1367"/>
                </a:cubicBezTo>
                <a:cubicBezTo>
                  <a:pt x="19402" y="1362"/>
                  <a:pt x="19445" y="1330"/>
                  <a:pt x="19512" y="1330"/>
                </a:cubicBezTo>
                <a:cubicBezTo>
                  <a:pt x="19531" y="1330"/>
                  <a:pt x="19553" y="1333"/>
                  <a:pt x="19577" y="1339"/>
                </a:cubicBezTo>
                <a:cubicBezTo>
                  <a:pt x="19533" y="1263"/>
                  <a:pt x="19483" y="1236"/>
                  <a:pt x="19429" y="1236"/>
                </a:cubicBezTo>
                <a:cubicBezTo>
                  <a:pt x="19305" y="1236"/>
                  <a:pt x="19159" y="1378"/>
                  <a:pt x="19003" y="1390"/>
                </a:cubicBezTo>
                <a:cubicBezTo>
                  <a:pt x="19040" y="1402"/>
                  <a:pt x="19058" y="1425"/>
                  <a:pt x="19014" y="1483"/>
                </a:cubicBezTo>
                <a:cubicBezTo>
                  <a:pt x="18953" y="1486"/>
                  <a:pt x="18863" y="1498"/>
                  <a:pt x="18784" y="1498"/>
                </a:cubicBezTo>
                <a:cubicBezTo>
                  <a:pt x="18681" y="1498"/>
                  <a:pt x="18595" y="1478"/>
                  <a:pt x="18613" y="1390"/>
                </a:cubicBezTo>
                <a:lnTo>
                  <a:pt x="18613" y="1390"/>
                </a:lnTo>
                <a:cubicBezTo>
                  <a:pt x="18407" y="1483"/>
                  <a:pt x="18203" y="1580"/>
                  <a:pt x="17999" y="1673"/>
                </a:cubicBezTo>
                <a:cubicBezTo>
                  <a:pt x="17972" y="1613"/>
                  <a:pt x="18078" y="1613"/>
                  <a:pt x="18108" y="1576"/>
                </a:cubicBezTo>
                <a:lnTo>
                  <a:pt x="18108" y="1576"/>
                </a:lnTo>
                <a:lnTo>
                  <a:pt x="17756" y="1712"/>
                </a:lnTo>
                <a:cubicBezTo>
                  <a:pt x="17640" y="1661"/>
                  <a:pt x="17842" y="1580"/>
                  <a:pt x="17844" y="1483"/>
                </a:cubicBezTo>
                <a:lnTo>
                  <a:pt x="17844" y="1483"/>
                </a:lnTo>
                <a:cubicBezTo>
                  <a:pt x="17761" y="1520"/>
                  <a:pt x="17675" y="1555"/>
                  <a:pt x="17592" y="1592"/>
                </a:cubicBezTo>
                <a:lnTo>
                  <a:pt x="17592" y="1497"/>
                </a:lnTo>
                <a:cubicBezTo>
                  <a:pt x="17562" y="1557"/>
                  <a:pt x="17394" y="1661"/>
                  <a:pt x="17259" y="1661"/>
                </a:cubicBezTo>
                <a:cubicBezTo>
                  <a:pt x="17218" y="1661"/>
                  <a:pt x="17179" y="1651"/>
                  <a:pt x="17149" y="1627"/>
                </a:cubicBezTo>
                <a:cubicBezTo>
                  <a:pt x="17020" y="1705"/>
                  <a:pt x="16987" y="1812"/>
                  <a:pt x="16932" y="1905"/>
                </a:cubicBezTo>
                <a:cubicBezTo>
                  <a:pt x="16878" y="1995"/>
                  <a:pt x="16804" y="2071"/>
                  <a:pt x="16593" y="2099"/>
                </a:cubicBezTo>
                <a:cubicBezTo>
                  <a:pt x="16547" y="1963"/>
                  <a:pt x="16779" y="1953"/>
                  <a:pt x="16827" y="1833"/>
                </a:cubicBezTo>
                <a:cubicBezTo>
                  <a:pt x="16824" y="1832"/>
                  <a:pt x="16820" y="1832"/>
                  <a:pt x="16816" y="1832"/>
                </a:cubicBezTo>
                <a:cubicBezTo>
                  <a:pt x="16742" y="1832"/>
                  <a:pt x="16627" y="1938"/>
                  <a:pt x="16536" y="1938"/>
                </a:cubicBezTo>
                <a:cubicBezTo>
                  <a:pt x="16509" y="1938"/>
                  <a:pt x="16484" y="1928"/>
                  <a:pt x="16464" y="1905"/>
                </a:cubicBezTo>
                <a:cubicBezTo>
                  <a:pt x="16234" y="2106"/>
                  <a:pt x="16371" y="2324"/>
                  <a:pt x="16306" y="2512"/>
                </a:cubicBezTo>
                <a:cubicBezTo>
                  <a:pt x="16264" y="2534"/>
                  <a:pt x="16235" y="2543"/>
                  <a:pt x="16217" y="2543"/>
                </a:cubicBezTo>
                <a:cubicBezTo>
                  <a:pt x="16145" y="2543"/>
                  <a:pt x="16225" y="2405"/>
                  <a:pt x="16204" y="2377"/>
                </a:cubicBezTo>
                <a:lnTo>
                  <a:pt x="16204" y="2377"/>
                </a:lnTo>
                <a:cubicBezTo>
                  <a:pt x="16151" y="2396"/>
                  <a:pt x="16147" y="2582"/>
                  <a:pt x="16077" y="2582"/>
                </a:cubicBezTo>
                <a:cubicBezTo>
                  <a:pt x="16059" y="2582"/>
                  <a:pt x="16036" y="2570"/>
                  <a:pt x="16007" y="2539"/>
                </a:cubicBezTo>
                <a:lnTo>
                  <a:pt x="16007" y="2539"/>
                </a:lnTo>
                <a:cubicBezTo>
                  <a:pt x="15955" y="2672"/>
                  <a:pt x="15950" y="2798"/>
                  <a:pt x="16076" y="2798"/>
                </a:cubicBezTo>
                <a:cubicBezTo>
                  <a:pt x="16088" y="2798"/>
                  <a:pt x="16103" y="2797"/>
                  <a:pt x="16119" y="2794"/>
                </a:cubicBezTo>
                <a:lnTo>
                  <a:pt x="16119" y="2794"/>
                </a:lnTo>
                <a:cubicBezTo>
                  <a:pt x="16007" y="2847"/>
                  <a:pt x="15880" y="2991"/>
                  <a:pt x="15880" y="3061"/>
                </a:cubicBezTo>
                <a:cubicBezTo>
                  <a:pt x="15878" y="2964"/>
                  <a:pt x="15850" y="2944"/>
                  <a:pt x="15812" y="2944"/>
                </a:cubicBezTo>
                <a:cubicBezTo>
                  <a:pt x="15785" y="2944"/>
                  <a:pt x="15752" y="2954"/>
                  <a:pt x="15720" y="2954"/>
                </a:cubicBezTo>
                <a:cubicBezTo>
                  <a:pt x="15686" y="2954"/>
                  <a:pt x="15652" y="2943"/>
                  <a:pt x="15625" y="2898"/>
                </a:cubicBezTo>
                <a:cubicBezTo>
                  <a:pt x="15498" y="2933"/>
                  <a:pt x="15373" y="2984"/>
                  <a:pt x="15257" y="3049"/>
                </a:cubicBezTo>
                <a:cubicBezTo>
                  <a:pt x="15129" y="3128"/>
                  <a:pt x="15018" y="3239"/>
                  <a:pt x="14995" y="3383"/>
                </a:cubicBezTo>
                <a:lnTo>
                  <a:pt x="14933" y="3151"/>
                </a:lnTo>
                <a:lnTo>
                  <a:pt x="14750" y="3278"/>
                </a:lnTo>
                <a:cubicBezTo>
                  <a:pt x="14536" y="3232"/>
                  <a:pt x="14851" y="3056"/>
                  <a:pt x="14944" y="2991"/>
                </a:cubicBezTo>
                <a:lnTo>
                  <a:pt x="14944" y="2991"/>
                </a:lnTo>
                <a:cubicBezTo>
                  <a:pt x="14666" y="3112"/>
                  <a:pt x="14495" y="3220"/>
                  <a:pt x="14261" y="3355"/>
                </a:cubicBezTo>
                <a:cubicBezTo>
                  <a:pt x="14353" y="3359"/>
                  <a:pt x="14335" y="3424"/>
                  <a:pt x="14402" y="3468"/>
                </a:cubicBezTo>
                <a:cubicBezTo>
                  <a:pt x="14365" y="3596"/>
                  <a:pt x="14221" y="3598"/>
                  <a:pt x="14152" y="3670"/>
                </a:cubicBezTo>
                <a:cubicBezTo>
                  <a:pt x="14106" y="3633"/>
                  <a:pt x="14089" y="3584"/>
                  <a:pt x="14147" y="3531"/>
                </a:cubicBezTo>
                <a:lnTo>
                  <a:pt x="14147" y="3531"/>
                </a:lnTo>
                <a:lnTo>
                  <a:pt x="13999" y="3649"/>
                </a:lnTo>
                <a:cubicBezTo>
                  <a:pt x="13941" y="3515"/>
                  <a:pt x="13862" y="3561"/>
                  <a:pt x="13976" y="3387"/>
                </a:cubicBezTo>
                <a:lnTo>
                  <a:pt x="13976" y="3387"/>
                </a:lnTo>
                <a:lnTo>
                  <a:pt x="13848" y="3512"/>
                </a:lnTo>
                <a:cubicBezTo>
                  <a:pt x="13821" y="3522"/>
                  <a:pt x="13800" y="3526"/>
                  <a:pt x="13785" y="3526"/>
                </a:cubicBezTo>
                <a:cubicBezTo>
                  <a:pt x="13703" y="3526"/>
                  <a:pt x="13800" y="3396"/>
                  <a:pt x="13816" y="3341"/>
                </a:cubicBezTo>
                <a:lnTo>
                  <a:pt x="13816" y="3341"/>
                </a:lnTo>
                <a:lnTo>
                  <a:pt x="13540" y="3471"/>
                </a:lnTo>
                <a:cubicBezTo>
                  <a:pt x="13485" y="3591"/>
                  <a:pt x="13656" y="3549"/>
                  <a:pt x="13496" y="3688"/>
                </a:cubicBezTo>
                <a:cubicBezTo>
                  <a:pt x="13420" y="3695"/>
                  <a:pt x="13343" y="3714"/>
                  <a:pt x="13272" y="3742"/>
                </a:cubicBezTo>
                <a:cubicBezTo>
                  <a:pt x="13197" y="3772"/>
                  <a:pt x="13126" y="3807"/>
                  <a:pt x="13054" y="3844"/>
                </a:cubicBezTo>
                <a:cubicBezTo>
                  <a:pt x="12910" y="3922"/>
                  <a:pt x="12769" y="4010"/>
                  <a:pt x="12623" y="4075"/>
                </a:cubicBezTo>
                <a:lnTo>
                  <a:pt x="12882" y="4075"/>
                </a:lnTo>
                <a:cubicBezTo>
                  <a:pt x="12699" y="4142"/>
                  <a:pt x="12855" y="4321"/>
                  <a:pt x="12857" y="4434"/>
                </a:cubicBezTo>
                <a:cubicBezTo>
                  <a:pt x="12776" y="4469"/>
                  <a:pt x="12688" y="4522"/>
                  <a:pt x="12600" y="4571"/>
                </a:cubicBezTo>
                <a:cubicBezTo>
                  <a:pt x="12521" y="4617"/>
                  <a:pt x="12438" y="4652"/>
                  <a:pt x="12350" y="4675"/>
                </a:cubicBezTo>
                <a:cubicBezTo>
                  <a:pt x="12431" y="4490"/>
                  <a:pt x="12282" y="4386"/>
                  <a:pt x="12095" y="4386"/>
                </a:cubicBezTo>
                <a:cubicBezTo>
                  <a:pt x="11784" y="4566"/>
                  <a:pt x="11993" y="4726"/>
                  <a:pt x="11872" y="4902"/>
                </a:cubicBezTo>
                <a:cubicBezTo>
                  <a:pt x="11864" y="4799"/>
                  <a:pt x="11834" y="4767"/>
                  <a:pt x="11796" y="4767"/>
                </a:cubicBezTo>
                <a:cubicBezTo>
                  <a:pt x="11736" y="4767"/>
                  <a:pt x="11655" y="4848"/>
                  <a:pt x="11601" y="4848"/>
                </a:cubicBezTo>
                <a:cubicBezTo>
                  <a:pt x="11582" y="4848"/>
                  <a:pt x="11567" y="4838"/>
                  <a:pt x="11557" y="4812"/>
                </a:cubicBezTo>
                <a:cubicBezTo>
                  <a:pt x="11372" y="4944"/>
                  <a:pt x="11198" y="5097"/>
                  <a:pt x="11025" y="5247"/>
                </a:cubicBezTo>
                <a:cubicBezTo>
                  <a:pt x="10856" y="5407"/>
                  <a:pt x="10675" y="5555"/>
                  <a:pt x="10487" y="5692"/>
                </a:cubicBezTo>
                <a:cubicBezTo>
                  <a:pt x="10520" y="5720"/>
                  <a:pt x="10654" y="5676"/>
                  <a:pt x="10612" y="5759"/>
                </a:cubicBezTo>
                <a:cubicBezTo>
                  <a:pt x="10569" y="5819"/>
                  <a:pt x="10500" y="5851"/>
                  <a:pt x="10430" y="5851"/>
                </a:cubicBezTo>
                <a:cubicBezTo>
                  <a:pt x="10389" y="5851"/>
                  <a:pt x="10348" y="5840"/>
                  <a:pt x="10311" y="5817"/>
                </a:cubicBezTo>
                <a:cubicBezTo>
                  <a:pt x="10149" y="5970"/>
                  <a:pt x="10103" y="6121"/>
                  <a:pt x="10093" y="6232"/>
                </a:cubicBezTo>
                <a:cubicBezTo>
                  <a:pt x="10119" y="6197"/>
                  <a:pt x="10140" y="6183"/>
                  <a:pt x="10157" y="6183"/>
                </a:cubicBezTo>
                <a:cubicBezTo>
                  <a:pt x="10181" y="6183"/>
                  <a:pt x="10200" y="6210"/>
                  <a:pt x="10219" y="6253"/>
                </a:cubicBezTo>
                <a:cubicBezTo>
                  <a:pt x="10151" y="6316"/>
                  <a:pt x="10100" y="6321"/>
                  <a:pt x="10058" y="6321"/>
                </a:cubicBezTo>
                <a:cubicBezTo>
                  <a:pt x="10051" y="6321"/>
                  <a:pt x="10044" y="6320"/>
                  <a:pt x="10037" y="6320"/>
                </a:cubicBezTo>
                <a:cubicBezTo>
                  <a:pt x="9987" y="6320"/>
                  <a:pt x="9948" y="6327"/>
                  <a:pt x="9904" y="6447"/>
                </a:cubicBezTo>
                <a:cubicBezTo>
                  <a:pt x="9767" y="6362"/>
                  <a:pt x="10042" y="6246"/>
                  <a:pt x="9936" y="6139"/>
                </a:cubicBezTo>
                <a:lnTo>
                  <a:pt x="9936" y="6139"/>
                </a:lnTo>
                <a:cubicBezTo>
                  <a:pt x="9774" y="6248"/>
                  <a:pt x="9716" y="6373"/>
                  <a:pt x="9646" y="6519"/>
                </a:cubicBezTo>
                <a:cubicBezTo>
                  <a:pt x="9565" y="6463"/>
                  <a:pt x="9727" y="6424"/>
                  <a:pt x="9613" y="6424"/>
                </a:cubicBezTo>
                <a:cubicBezTo>
                  <a:pt x="9610" y="6424"/>
                  <a:pt x="9606" y="6424"/>
                  <a:pt x="9602" y="6424"/>
                </a:cubicBezTo>
                <a:cubicBezTo>
                  <a:pt x="9405" y="6667"/>
                  <a:pt x="9185" y="6973"/>
                  <a:pt x="9042" y="7154"/>
                </a:cubicBezTo>
                <a:lnTo>
                  <a:pt x="8914" y="7094"/>
                </a:lnTo>
                <a:cubicBezTo>
                  <a:pt x="8808" y="7193"/>
                  <a:pt x="8752" y="7277"/>
                  <a:pt x="8738" y="7365"/>
                </a:cubicBezTo>
                <a:cubicBezTo>
                  <a:pt x="8731" y="7365"/>
                  <a:pt x="8724" y="7366"/>
                  <a:pt x="8719" y="7366"/>
                </a:cubicBezTo>
                <a:cubicBezTo>
                  <a:pt x="8650" y="7366"/>
                  <a:pt x="8675" y="7307"/>
                  <a:pt x="8720" y="7251"/>
                </a:cubicBezTo>
                <a:lnTo>
                  <a:pt x="8720" y="7251"/>
                </a:lnTo>
                <a:cubicBezTo>
                  <a:pt x="8562" y="7367"/>
                  <a:pt x="8446" y="7601"/>
                  <a:pt x="8372" y="7680"/>
                </a:cubicBezTo>
                <a:cubicBezTo>
                  <a:pt x="8335" y="7610"/>
                  <a:pt x="8449" y="7601"/>
                  <a:pt x="8433" y="7531"/>
                </a:cubicBezTo>
                <a:lnTo>
                  <a:pt x="8433" y="7531"/>
                </a:lnTo>
                <a:cubicBezTo>
                  <a:pt x="8379" y="7568"/>
                  <a:pt x="8335" y="7615"/>
                  <a:pt x="8298" y="7670"/>
                </a:cubicBezTo>
                <a:cubicBezTo>
                  <a:pt x="8280" y="7698"/>
                  <a:pt x="8259" y="7728"/>
                  <a:pt x="8243" y="7756"/>
                </a:cubicBezTo>
                <a:lnTo>
                  <a:pt x="8189" y="7844"/>
                </a:lnTo>
                <a:cubicBezTo>
                  <a:pt x="8123" y="7952"/>
                  <a:pt x="8055" y="8042"/>
                  <a:pt x="7948" y="8042"/>
                </a:cubicBezTo>
                <a:cubicBezTo>
                  <a:pt x="7943" y="8042"/>
                  <a:pt x="7938" y="8041"/>
                  <a:pt x="7932" y="8041"/>
                </a:cubicBezTo>
                <a:cubicBezTo>
                  <a:pt x="7934" y="8018"/>
                  <a:pt x="7946" y="7996"/>
                  <a:pt x="7963" y="7980"/>
                </a:cubicBezTo>
                <a:lnTo>
                  <a:pt x="7963" y="7980"/>
                </a:lnTo>
                <a:cubicBezTo>
                  <a:pt x="7834" y="8095"/>
                  <a:pt x="7712" y="8220"/>
                  <a:pt x="7603" y="8356"/>
                </a:cubicBezTo>
                <a:cubicBezTo>
                  <a:pt x="7490" y="8488"/>
                  <a:pt x="7381" y="8632"/>
                  <a:pt x="7242" y="8768"/>
                </a:cubicBezTo>
                <a:cubicBezTo>
                  <a:pt x="6876" y="8905"/>
                  <a:pt x="7293" y="8991"/>
                  <a:pt x="7024" y="9220"/>
                </a:cubicBezTo>
                <a:cubicBezTo>
                  <a:pt x="6982" y="9177"/>
                  <a:pt x="6943" y="9159"/>
                  <a:pt x="6908" y="9159"/>
                </a:cubicBezTo>
                <a:cubicBezTo>
                  <a:pt x="6741" y="9159"/>
                  <a:pt x="6641" y="9552"/>
                  <a:pt x="6519" y="9600"/>
                </a:cubicBezTo>
                <a:lnTo>
                  <a:pt x="6589" y="9602"/>
                </a:lnTo>
                <a:cubicBezTo>
                  <a:pt x="6575" y="9713"/>
                  <a:pt x="6503" y="9788"/>
                  <a:pt x="6417" y="9836"/>
                </a:cubicBezTo>
                <a:cubicBezTo>
                  <a:pt x="6336" y="9883"/>
                  <a:pt x="6246" y="9913"/>
                  <a:pt x="6153" y="9924"/>
                </a:cubicBezTo>
                <a:cubicBezTo>
                  <a:pt x="6040" y="10026"/>
                  <a:pt x="5933" y="10137"/>
                  <a:pt x="5836" y="10255"/>
                </a:cubicBezTo>
                <a:cubicBezTo>
                  <a:pt x="5785" y="10320"/>
                  <a:pt x="5739" y="10388"/>
                  <a:pt x="5697" y="10459"/>
                </a:cubicBezTo>
                <a:cubicBezTo>
                  <a:pt x="5660" y="10527"/>
                  <a:pt x="5630" y="10598"/>
                  <a:pt x="5609" y="10675"/>
                </a:cubicBezTo>
                <a:lnTo>
                  <a:pt x="5593" y="10587"/>
                </a:lnTo>
                <a:cubicBezTo>
                  <a:pt x="5514" y="10809"/>
                  <a:pt x="5340" y="10835"/>
                  <a:pt x="5261" y="11057"/>
                </a:cubicBezTo>
                <a:cubicBezTo>
                  <a:pt x="5250" y="11040"/>
                  <a:pt x="5263" y="10979"/>
                  <a:pt x="5230" y="10979"/>
                </a:cubicBezTo>
                <a:cubicBezTo>
                  <a:pt x="5222" y="10979"/>
                  <a:pt x="5211" y="10983"/>
                  <a:pt x="5196" y="10992"/>
                </a:cubicBezTo>
                <a:cubicBezTo>
                  <a:pt x="5146" y="11036"/>
                  <a:pt x="5099" y="11080"/>
                  <a:pt x="5051" y="11126"/>
                </a:cubicBezTo>
                <a:cubicBezTo>
                  <a:pt x="5004" y="11173"/>
                  <a:pt x="4960" y="11221"/>
                  <a:pt x="4914" y="11268"/>
                </a:cubicBezTo>
                <a:cubicBezTo>
                  <a:pt x="4826" y="11365"/>
                  <a:pt x="4738" y="11465"/>
                  <a:pt x="4654" y="11567"/>
                </a:cubicBezTo>
                <a:cubicBezTo>
                  <a:pt x="4569" y="11669"/>
                  <a:pt x="4488" y="11768"/>
                  <a:pt x="4407" y="11875"/>
                </a:cubicBezTo>
                <a:cubicBezTo>
                  <a:pt x="4328" y="11984"/>
                  <a:pt x="4251" y="12090"/>
                  <a:pt x="4175" y="12199"/>
                </a:cubicBezTo>
                <a:lnTo>
                  <a:pt x="3948" y="12521"/>
                </a:lnTo>
                <a:lnTo>
                  <a:pt x="3890" y="12602"/>
                </a:lnTo>
                <a:lnTo>
                  <a:pt x="3834" y="12683"/>
                </a:lnTo>
                <a:lnTo>
                  <a:pt x="3721" y="12848"/>
                </a:lnTo>
                <a:cubicBezTo>
                  <a:pt x="3647" y="12954"/>
                  <a:pt x="3568" y="13061"/>
                  <a:pt x="3489" y="13165"/>
                </a:cubicBezTo>
                <a:cubicBezTo>
                  <a:pt x="3452" y="13218"/>
                  <a:pt x="3411" y="13269"/>
                  <a:pt x="3371" y="13320"/>
                </a:cubicBezTo>
                <a:lnTo>
                  <a:pt x="3251" y="13473"/>
                </a:lnTo>
                <a:cubicBezTo>
                  <a:pt x="3093" y="13668"/>
                  <a:pt x="2933" y="13869"/>
                  <a:pt x="2771" y="14075"/>
                </a:cubicBezTo>
                <a:cubicBezTo>
                  <a:pt x="2614" y="14286"/>
                  <a:pt x="2451" y="14502"/>
                  <a:pt x="2292" y="14722"/>
                </a:cubicBezTo>
                <a:cubicBezTo>
                  <a:pt x="1977" y="15166"/>
                  <a:pt x="1664" y="15630"/>
                  <a:pt x="1377" y="16109"/>
                </a:cubicBezTo>
                <a:cubicBezTo>
                  <a:pt x="800" y="17066"/>
                  <a:pt x="311" y="18074"/>
                  <a:pt x="1" y="19012"/>
                </a:cubicBezTo>
                <a:cubicBezTo>
                  <a:pt x="161" y="19269"/>
                  <a:pt x="334" y="19517"/>
                  <a:pt x="524" y="19755"/>
                </a:cubicBezTo>
                <a:cubicBezTo>
                  <a:pt x="821" y="20128"/>
                  <a:pt x="1198" y="20508"/>
                  <a:pt x="1490" y="20571"/>
                </a:cubicBezTo>
                <a:cubicBezTo>
                  <a:pt x="1496" y="20568"/>
                  <a:pt x="1502" y="20567"/>
                  <a:pt x="1508" y="20567"/>
                </a:cubicBezTo>
                <a:cubicBezTo>
                  <a:pt x="1545" y="20567"/>
                  <a:pt x="1567" y="20619"/>
                  <a:pt x="1587" y="20663"/>
                </a:cubicBezTo>
                <a:cubicBezTo>
                  <a:pt x="1602" y="20696"/>
                  <a:pt x="1617" y="20723"/>
                  <a:pt x="1637" y="20723"/>
                </a:cubicBezTo>
                <a:cubicBezTo>
                  <a:pt x="1649" y="20723"/>
                  <a:pt x="1663" y="20714"/>
                  <a:pt x="1680" y="20691"/>
                </a:cubicBezTo>
                <a:lnTo>
                  <a:pt x="1594" y="20485"/>
                </a:lnTo>
                <a:lnTo>
                  <a:pt x="1594" y="20485"/>
                </a:lnTo>
                <a:cubicBezTo>
                  <a:pt x="1622" y="20511"/>
                  <a:pt x="1663" y="20517"/>
                  <a:pt x="1707" y="20517"/>
                </a:cubicBezTo>
                <a:cubicBezTo>
                  <a:pt x="1739" y="20517"/>
                  <a:pt x="1771" y="20514"/>
                  <a:pt x="1801" y="20514"/>
                </a:cubicBezTo>
                <a:cubicBezTo>
                  <a:pt x="1816" y="20514"/>
                  <a:pt x="1831" y="20515"/>
                  <a:pt x="1845" y="20517"/>
                </a:cubicBezTo>
                <a:cubicBezTo>
                  <a:pt x="1808" y="20479"/>
                  <a:pt x="1762" y="20472"/>
                  <a:pt x="1713" y="20472"/>
                </a:cubicBezTo>
                <a:cubicBezTo>
                  <a:pt x="1686" y="20472"/>
                  <a:pt x="1658" y="20475"/>
                  <a:pt x="1630" y="20475"/>
                </a:cubicBezTo>
                <a:cubicBezTo>
                  <a:pt x="1552" y="20475"/>
                  <a:pt x="1473" y="20458"/>
                  <a:pt x="1416" y="20334"/>
                </a:cubicBezTo>
                <a:cubicBezTo>
                  <a:pt x="1358" y="20266"/>
                  <a:pt x="1406" y="20171"/>
                  <a:pt x="1453" y="20114"/>
                </a:cubicBezTo>
                <a:lnTo>
                  <a:pt x="1453" y="20114"/>
                </a:lnTo>
                <a:cubicBezTo>
                  <a:pt x="1440" y="20126"/>
                  <a:pt x="1428" y="20131"/>
                  <a:pt x="1417" y="20131"/>
                </a:cubicBezTo>
                <a:cubicBezTo>
                  <a:pt x="1363" y="20131"/>
                  <a:pt x="1339" y="20006"/>
                  <a:pt x="1321" y="19945"/>
                </a:cubicBezTo>
                <a:cubicBezTo>
                  <a:pt x="1416" y="19889"/>
                  <a:pt x="1456" y="19746"/>
                  <a:pt x="1557" y="19746"/>
                </a:cubicBezTo>
                <a:cubicBezTo>
                  <a:pt x="1559" y="19746"/>
                  <a:pt x="1562" y="19746"/>
                  <a:pt x="1564" y="19746"/>
                </a:cubicBezTo>
                <a:cubicBezTo>
                  <a:pt x="1539" y="19716"/>
                  <a:pt x="1553" y="19642"/>
                  <a:pt x="1590" y="19605"/>
                </a:cubicBezTo>
                <a:lnTo>
                  <a:pt x="1638" y="19623"/>
                </a:lnTo>
                <a:cubicBezTo>
                  <a:pt x="1642" y="19583"/>
                  <a:pt x="1637" y="19571"/>
                  <a:pt x="1626" y="19571"/>
                </a:cubicBezTo>
                <a:cubicBezTo>
                  <a:pt x="1611" y="19571"/>
                  <a:pt x="1585" y="19597"/>
                  <a:pt x="1562" y="19597"/>
                </a:cubicBezTo>
                <a:cubicBezTo>
                  <a:pt x="1555" y="19597"/>
                  <a:pt x="1547" y="19594"/>
                  <a:pt x="1541" y="19586"/>
                </a:cubicBezTo>
                <a:cubicBezTo>
                  <a:pt x="1564" y="19505"/>
                  <a:pt x="1719" y="19443"/>
                  <a:pt x="1773" y="19322"/>
                </a:cubicBezTo>
                <a:lnTo>
                  <a:pt x="1773" y="19322"/>
                </a:lnTo>
                <a:cubicBezTo>
                  <a:pt x="1720" y="19443"/>
                  <a:pt x="1733" y="19572"/>
                  <a:pt x="1743" y="19681"/>
                </a:cubicBezTo>
                <a:cubicBezTo>
                  <a:pt x="1781" y="19647"/>
                  <a:pt x="1812" y="19633"/>
                  <a:pt x="1839" y="19633"/>
                </a:cubicBezTo>
                <a:cubicBezTo>
                  <a:pt x="1946" y="19633"/>
                  <a:pt x="1978" y="19860"/>
                  <a:pt x="2058" y="19945"/>
                </a:cubicBezTo>
                <a:cubicBezTo>
                  <a:pt x="2085" y="19746"/>
                  <a:pt x="2035" y="19639"/>
                  <a:pt x="2028" y="19459"/>
                </a:cubicBezTo>
                <a:cubicBezTo>
                  <a:pt x="2057" y="19439"/>
                  <a:pt x="2086" y="19431"/>
                  <a:pt x="2113" y="19431"/>
                </a:cubicBezTo>
                <a:cubicBezTo>
                  <a:pt x="2250" y="19431"/>
                  <a:pt x="2353" y="19640"/>
                  <a:pt x="2354" y="19693"/>
                </a:cubicBezTo>
                <a:lnTo>
                  <a:pt x="2354" y="19693"/>
                </a:lnTo>
                <a:cubicBezTo>
                  <a:pt x="2362" y="19506"/>
                  <a:pt x="2299" y="19268"/>
                  <a:pt x="2289" y="19160"/>
                </a:cubicBezTo>
                <a:lnTo>
                  <a:pt x="2289" y="19160"/>
                </a:lnTo>
                <a:cubicBezTo>
                  <a:pt x="2412" y="19371"/>
                  <a:pt x="2479" y="19380"/>
                  <a:pt x="2572" y="19558"/>
                </a:cubicBezTo>
                <a:cubicBezTo>
                  <a:pt x="2739" y="19491"/>
                  <a:pt x="2623" y="19399"/>
                  <a:pt x="2586" y="19304"/>
                </a:cubicBezTo>
                <a:lnTo>
                  <a:pt x="2586" y="19304"/>
                </a:lnTo>
                <a:cubicBezTo>
                  <a:pt x="2586" y="19346"/>
                  <a:pt x="2571" y="19401"/>
                  <a:pt x="2533" y="19401"/>
                </a:cubicBezTo>
                <a:cubicBezTo>
                  <a:pt x="2531" y="19401"/>
                  <a:pt x="2530" y="19401"/>
                  <a:pt x="2528" y="19401"/>
                </a:cubicBezTo>
                <a:cubicBezTo>
                  <a:pt x="2618" y="19262"/>
                  <a:pt x="2326" y="19139"/>
                  <a:pt x="2248" y="19000"/>
                </a:cubicBezTo>
                <a:cubicBezTo>
                  <a:pt x="2354" y="18945"/>
                  <a:pt x="2468" y="18817"/>
                  <a:pt x="2587" y="18817"/>
                </a:cubicBezTo>
                <a:cubicBezTo>
                  <a:pt x="2606" y="18817"/>
                  <a:pt x="2627" y="18821"/>
                  <a:pt x="2647" y="18829"/>
                </a:cubicBezTo>
                <a:lnTo>
                  <a:pt x="2647" y="18829"/>
                </a:lnTo>
                <a:lnTo>
                  <a:pt x="2507" y="18755"/>
                </a:lnTo>
                <a:cubicBezTo>
                  <a:pt x="2517" y="18702"/>
                  <a:pt x="2535" y="18685"/>
                  <a:pt x="2558" y="18685"/>
                </a:cubicBezTo>
                <a:cubicBezTo>
                  <a:pt x="2600" y="18685"/>
                  <a:pt x="2656" y="18742"/>
                  <a:pt x="2699" y="18750"/>
                </a:cubicBezTo>
                <a:cubicBezTo>
                  <a:pt x="2607" y="18639"/>
                  <a:pt x="2407" y="18604"/>
                  <a:pt x="2477" y="18363"/>
                </a:cubicBezTo>
                <a:lnTo>
                  <a:pt x="2477" y="18363"/>
                </a:lnTo>
                <a:cubicBezTo>
                  <a:pt x="2533" y="18404"/>
                  <a:pt x="2571" y="18419"/>
                  <a:pt x="2598" y="18419"/>
                </a:cubicBezTo>
                <a:cubicBezTo>
                  <a:pt x="2675" y="18419"/>
                  <a:pt x="2669" y="18300"/>
                  <a:pt x="2753" y="18300"/>
                </a:cubicBezTo>
                <a:cubicBezTo>
                  <a:pt x="2777" y="18300"/>
                  <a:pt x="2810" y="18311"/>
                  <a:pt x="2855" y="18338"/>
                </a:cubicBezTo>
                <a:cubicBezTo>
                  <a:pt x="2894" y="18229"/>
                  <a:pt x="2780" y="18106"/>
                  <a:pt x="2868" y="18020"/>
                </a:cubicBezTo>
                <a:cubicBezTo>
                  <a:pt x="2876" y="18019"/>
                  <a:pt x="2884" y="18019"/>
                  <a:pt x="2891" y="18019"/>
                </a:cubicBezTo>
                <a:cubicBezTo>
                  <a:pt x="3078" y="18019"/>
                  <a:pt x="3113" y="18371"/>
                  <a:pt x="3040" y="18405"/>
                </a:cubicBezTo>
                <a:cubicBezTo>
                  <a:pt x="3021" y="18440"/>
                  <a:pt x="3006" y="18453"/>
                  <a:pt x="2992" y="18453"/>
                </a:cubicBezTo>
                <a:cubicBezTo>
                  <a:pt x="2957" y="18453"/>
                  <a:pt x="2936" y="18370"/>
                  <a:pt x="2916" y="18370"/>
                </a:cubicBezTo>
                <a:cubicBezTo>
                  <a:pt x="2913" y="18370"/>
                  <a:pt x="2909" y="18372"/>
                  <a:pt x="2906" y="18379"/>
                </a:cubicBezTo>
                <a:lnTo>
                  <a:pt x="2906" y="18558"/>
                </a:lnTo>
                <a:cubicBezTo>
                  <a:pt x="2961" y="18525"/>
                  <a:pt x="3017" y="18497"/>
                  <a:pt x="3072" y="18470"/>
                </a:cubicBezTo>
                <a:cubicBezTo>
                  <a:pt x="3102" y="18459"/>
                  <a:pt x="3131" y="18452"/>
                  <a:pt x="3160" y="18452"/>
                </a:cubicBezTo>
                <a:cubicBezTo>
                  <a:pt x="3191" y="18452"/>
                  <a:pt x="3221" y="18460"/>
                  <a:pt x="3248" y="18481"/>
                </a:cubicBezTo>
                <a:cubicBezTo>
                  <a:pt x="3258" y="18425"/>
                  <a:pt x="3240" y="18412"/>
                  <a:pt x="3212" y="18412"/>
                </a:cubicBezTo>
                <a:cubicBezTo>
                  <a:pt x="3190" y="18412"/>
                  <a:pt x="3160" y="18421"/>
                  <a:pt x="3136" y="18421"/>
                </a:cubicBezTo>
                <a:cubicBezTo>
                  <a:pt x="3104" y="18421"/>
                  <a:pt x="3081" y="18406"/>
                  <a:pt x="3089" y="18338"/>
                </a:cubicBezTo>
                <a:lnTo>
                  <a:pt x="3204" y="18284"/>
                </a:lnTo>
                <a:cubicBezTo>
                  <a:pt x="3225" y="18097"/>
                  <a:pt x="2994" y="18206"/>
                  <a:pt x="3075" y="17990"/>
                </a:cubicBezTo>
                <a:lnTo>
                  <a:pt x="3075" y="17990"/>
                </a:lnTo>
                <a:cubicBezTo>
                  <a:pt x="3083" y="18031"/>
                  <a:pt x="3094" y="18046"/>
                  <a:pt x="3106" y="18046"/>
                </a:cubicBezTo>
                <a:cubicBezTo>
                  <a:pt x="3146" y="18046"/>
                  <a:pt x="3208" y="17875"/>
                  <a:pt x="3309" y="17875"/>
                </a:cubicBezTo>
                <a:cubicBezTo>
                  <a:pt x="3328" y="17875"/>
                  <a:pt x="3348" y="17881"/>
                  <a:pt x="3369" y="17894"/>
                </a:cubicBezTo>
                <a:lnTo>
                  <a:pt x="3369" y="17894"/>
                </a:lnTo>
                <a:cubicBezTo>
                  <a:pt x="3263" y="17823"/>
                  <a:pt x="3305" y="17732"/>
                  <a:pt x="3357" y="17643"/>
                </a:cubicBezTo>
                <a:cubicBezTo>
                  <a:pt x="3411" y="17550"/>
                  <a:pt x="3473" y="17457"/>
                  <a:pt x="3394" y="17383"/>
                </a:cubicBezTo>
                <a:lnTo>
                  <a:pt x="3394" y="17383"/>
                </a:lnTo>
                <a:lnTo>
                  <a:pt x="3281" y="17453"/>
                </a:lnTo>
                <a:lnTo>
                  <a:pt x="3394" y="17492"/>
                </a:lnTo>
                <a:cubicBezTo>
                  <a:pt x="3366" y="17548"/>
                  <a:pt x="3346" y="17608"/>
                  <a:pt x="3327" y="17668"/>
                </a:cubicBezTo>
                <a:cubicBezTo>
                  <a:pt x="3311" y="17731"/>
                  <a:pt x="3278" y="17786"/>
                  <a:pt x="3230" y="17828"/>
                </a:cubicBezTo>
                <a:cubicBezTo>
                  <a:pt x="3200" y="17687"/>
                  <a:pt x="3021" y="17747"/>
                  <a:pt x="3012" y="17596"/>
                </a:cubicBezTo>
                <a:cubicBezTo>
                  <a:pt x="3006" y="17505"/>
                  <a:pt x="3019" y="17476"/>
                  <a:pt x="3042" y="17476"/>
                </a:cubicBezTo>
                <a:cubicBezTo>
                  <a:pt x="3054" y="17476"/>
                  <a:pt x="3068" y="17484"/>
                  <a:pt x="3084" y="17497"/>
                </a:cubicBezTo>
                <a:cubicBezTo>
                  <a:pt x="3122" y="17530"/>
                  <a:pt x="3162" y="17589"/>
                  <a:pt x="3175" y="17589"/>
                </a:cubicBezTo>
                <a:cubicBezTo>
                  <a:pt x="3177" y="17589"/>
                  <a:pt x="3178" y="17588"/>
                  <a:pt x="3179" y="17587"/>
                </a:cubicBezTo>
                <a:lnTo>
                  <a:pt x="3156" y="17355"/>
                </a:lnTo>
                <a:lnTo>
                  <a:pt x="2994" y="17406"/>
                </a:lnTo>
                <a:cubicBezTo>
                  <a:pt x="3028" y="17258"/>
                  <a:pt x="3126" y="17082"/>
                  <a:pt x="3244" y="16920"/>
                </a:cubicBezTo>
                <a:cubicBezTo>
                  <a:pt x="3313" y="16879"/>
                  <a:pt x="3355" y="16865"/>
                  <a:pt x="3382" y="16865"/>
                </a:cubicBezTo>
                <a:cubicBezTo>
                  <a:pt x="3448" y="16865"/>
                  <a:pt x="3424" y="16952"/>
                  <a:pt x="3498" y="16952"/>
                </a:cubicBezTo>
                <a:cubicBezTo>
                  <a:pt x="3517" y="16952"/>
                  <a:pt x="3544" y="16945"/>
                  <a:pt x="3582" y="16929"/>
                </a:cubicBezTo>
                <a:cubicBezTo>
                  <a:pt x="3582" y="16818"/>
                  <a:pt x="3517" y="16802"/>
                  <a:pt x="3605" y="16700"/>
                </a:cubicBezTo>
                <a:lnTo>
                  <a:pt x="3605" y="16700"/>
                </a:lnTo>
                <a:cubicBezTo>
                  <a:pt x="3568" y="16704"/>
                  <a:pt x="3540" y="16737"/>
                  <a:pt x="3543" y="16774"/>
                </a:cubicBezTo>
                <a:cubicBezTo>
                  <a:pt x="3540" y="16809"/>
                  <a:pt x="3547" y="16843"/>
                  <a:pt x="3529" y="16864"/>
                </a:cubicBezTo>
                <a:cubicBezTo>
                  <a:pt x="3441" y="16846"/>
                  <a:pt x="3457" y="16783"/>
                  <a:pt x="3475" y="16718"/>
                </a:cubicBezTo>
                <a:cubicBezTo>
                  <a:pt x="3496" y="16654"/>
                  <a:pt x="3524" y="16582"/>
                  <a:pt x="3455" y="16545"/>
                </a:cubicBezTo>
                <a:cubicBezTo>
                  <a:pt x="3463" y="16543"/>
                  <a:pt x="3471" y="16543"/>
                  <a:pt x="3479" y="16543"/>
                </a:cubicBezTo>
                <a:cubicBezTo>
                  <a:pt x="3546" y="16543"/>
                  <a:pt x="3590" y="16585"/>
                  <a:pt x="3619" y="16651"/>
                </a:cubicBezTo>
                <a:cubicBezTo>
                  <a:pt x="3681" y="16451"/>
                  <a:pt x="3802" y="16297"/>
                  <a:pt x="3981" y="16297"/>
                </a:cubicBezTo>
                <a:cubicBezTo>
                  <a:pt x="4003" y="16297"/>
                  <a:pt x="4026" y="16299"/>
                  <a:pt x="4050" y="16304"/>
                </a:cubicBezTo>
                <a:lnTo>
                  <a:pt x="3934" y="16109"/>
                </a:lnTo>
                <a:cubicBezTo>
                  <a:pt x="3986" y="16053"/>
                  <a:pt x="4019" y="16033"/>
                  <a:pt x="4039" y="16033"/>
                </a:cubicBezTo>
                <a:cubicBezTo>
                  <a:pt x="4045" y="16033"/>
                  <a:pt x="4050" y="16034"/>
                  <a:pt x="4054" y="16037"/>
                </a:cubicBezTo>
                <a:cubicBezTo>
                  <a:pt x="4071" y="16054"/>
                  <a:pt x="4073" y="16095"/>
                  <a:pt x="4075" y="16142"/>
                </a:cubicBezTo>
                <a:cubicBezTo>
                  <a:pt x="4077" y="16206"/>
                  <a:pt x="4081" y="16275"/>
                  <a:pt x="4133" y="16275"/>
                </a:cubicBezTo>
                <a:cubicBezTo>
                  <a:pt x="4155" y="16275"/>
                  <a:pt x="4185" y="16263"/>
                  <a:pt x="4226" y="16234"/>
                </a:cubicBezTo>
                <a:cubicBezTo>
                  <a:pt x="4314" y="16135"/>
                  <a:pt x="4383" y="16023"/>
                  <a:pt x="4351" y="15928"/>
                </a:cubicBezTo>
                <a:lnTo>
                  <a:pt x="4351" y="15928"/>
                </a:lnTo>
                <a:lnTo>
                  <a:pt x="4279" y="16021"/>
                </a:lnTo>
                <a:cubicBezTo>
                  <a:pt x="4237" y="15884"/>
                  <a:pt x="4170" y="15847"/>
                  <a:pt x="4191" y="15688"/>
                </a:cubicBezTo>
                <a:cubicBezTo>
                  <a:pt x="4212" y="15667"/>
                  <a:pt x="4234" y="15662"/>
                  <a:pt x="4253" y="15662"/>
                </a:cubicBezTo>
                <a:cubicBezTo>
                  <a:pt x="4269" y="15662"/>
                  <a:pt x="4284" y="15666"/>
                  <a:pt x="4296" y="15666"/>
                </a:cubicBezTo>
                <a:cubicBezTo>
                  <a:pt x="4320" y="15666"/>
                  <a:pt x="4333" y="15653"/>
                  <a:pt x="4323" y="15574"/>
                </a:cubicBezTo>
                <a:cubicBezTo>
                  <a:pt x="4385" y="15532"/>
                  <a:pt x="4434" y="15514"/>
                  <a:pt x="4475" y="15514"/>
                </a:cubicBezTo>
                <a:cubicBezTo>
                  <a:pt x="4578" y="15514"/>
                  <a:pt x="4628" y="15623"/>
                  <a:pt x="4687" y="15725"/>
                </a:cubicBezTo>
                <a:lnTo>
                  <a:pt x="4687" y="15725"/>
                </a:lnTo>
                <a:cubicBezTo>
                  <a:pt x="4730" y="15631"/>
                  <a:pt x="4809" y="15526"/>
                  <a:pt x="4752" y="15463"/>
                </a:cubicBezTo>
                <a:lnTo>
                  <a:pt x="4752" y="15463"/>
                </a:lnTo>
                <a:cubicBezTo>
                  <a:pt x="4791" y="15489"/>
                  <a:pt x="4856" y="15555"/>
                  <a:pt x="4866" y="15631"/>
                </a:cubicBezTo>
                <a:lnTo>
                  <a:pt x="4866" y="15631"/>
                </a:lnTo>
                <a:cubicBezTo>
                  <a:pt x="4627" y="15670"/>
                  <a:pt x="4870" y="15775"/>
                  <a:pt x="4831" y="15775"/>
                </a:cubicBezTo>
                <a:cubicBezTo>
                  <a:pt x="4823" y="15775"/>
                  <a:pt x="4803" y="15770"/>
                  <a:pt x="4763" y="15759"/>
                </a:cubicBezTo>
                <a:lnTo>
                  <a:pt x="4731" y="15795"/>
                </a:lnTo>
                <a:lnTo>
                  <a:pt x="4731" y="15795"/>
                </a:lnTo>
                <a:cubicBezTo>
                  <a:pt x="4716" y="15773"/>
                  <a:pt x="4701" y="15749"/>
                  <a:pt x="4687" y="15725"/>
                </a:cubicBezTo>
                <a:lnTo>
                  <a:pt x="4687" y="15725"/>
                </a:lnTo>
                <a:cubicBezTo>
                  <a:pt x="4664" y="15775"/>
                  <a:pt x="4651" y="15822"/>
                  <a:pt x="4675" y="15857"/>
                </a:cubicBezTo>
                <a:lnTo>
                  <a:pt x="4731" y="15795"/>
                </a:lnTo>
                <a:lnTo>
                  <a:pt x="4731" y="15795"/>
                </a:lnTo>
                <a:cubicBezTo>
                  <a:pt x="4739" y="15805"/>
                  <a:pt x="4746" y="15815"/>
                  <a:pt x="4754" y="15824"/>
                </a:cubicBezTo>
                <a:cubicBezTo>
                  <a:pt x="4780" y="15810"/>
                  <a:pt x="4804" y="15804"/>
                  <a:pt x="4825" y="15804"/>
                </a:cubicBezTo>
                <a:cubicBezTo>
                  <a:pt x="4872" y="15804"/>
                  <a:pt x="4908" y="15834"/>
                  <a:pt x="4935" y="15872"/>
                </a:cubicBezTo>
                <a:lnTo>
                  <a:pt x="4935" y="15872"/>
                </a:lnTo>
                <a:lnTo>
                  <a:pt x="4904" y="15749"/>
                </a:lnTo>
                <a:lnTo>
                  <a:pt x="4904" y="15749"/>
                </a:lnTo>
                <a:lnTo>
                  <a:pt x="5095" y="15810"/>
                </a:lnTo>
                <a:cubicBezTo>
                  <a:pt x="5151" y="15767"/>
                  <a:pt x="5075" y="15653"/>
                  <a:pt x="5141" y="15653"/>
                </a:cubicBezTo>
                <a:cubicBezTo>
                  <a:pt x="5149" y="15653"/>
                  <a:pt x="5159" y="15654"/>
                  <a:pt x="5171" y="15657"/>
                </a:cubicBezTo>
                <a:cubicBezTo>
                  <a:pt x="5319" y="15659"/>
                  <a:pt x="5305" y="15818"/>
                  <a:pt x="5381" y="15818"/>
                </a:cubicBezTo>
                <a:cubicBezTo>
                  <a:pt x="5406" y="15818"/>
                  <a:pt x="5441" y="15801"/>
                  <a:pt x="5495" y="15755"/>
                </a:cubicBezTo>
                <a:cubicBezTo>
                  <a:pt x="5715" y="15549"/>
                  <a:pt x="5458" y="15379"/>
                  <a:pt x="5611" y="15240"/>
                </a:cubicBezTo>
                <a:cubicBezTo>
                  <a:pt x="5603" y="15238"/>
                  <a:pt x="5595" y="15237"/>
                  <a:pt x="5588" y="15237"/>
                </a:cubicBezTo>
                <a:cubicBezTo>
                  <a:pt x="5546" y="15237"/>
                  <a:pt x="5524" y="15275"/>
                  <a:pt x="5486" y="15315"/>
                </a:cubicBezTo>
                <a:cubicBezTo>
                  <a:pt x="5456" y="15210"/>
                  <a:pt x="5333" y="15264"/>
                  <a:pt x="5347" y="15134"/>
                </a:cubicBezTo>
                <a:lnTo>
                  <a:pt x="5347" y="15134"/>
                </a:lnTo>
                <a:cubicBezTo>
                  <a:pt x="5368" y="15140"/>
                  <a:pt x="5388" y="15143"/>
                  <a:pt x="5407" y="15143"/>
                </a:cubicBezTo>
                <a:cubicBezTo>
                  <a:pt x="5469" y="15143"/>
                  <a:pt x="5522" y="15114"/>
                  <a:pt x="5569" y="15071"/>
                </a:cubicBezTo>
                <a:cubicBezTo>
                  <a:pt x="5632" y="15011"/>
                  <a:pt x="5690" y="14946"/>
                  <a:pt x="5739" y="14874"/>
                </a:cubicBezTo>
                <a:cubicBezTo>
                  <a:pt x="5785" y="14965"/>
                  <a:pt x="5922" y="14937"/>
                  <a:pt x="5931" y="15009"/>
                </a:cubicBezTo>
                <a:cubicBezTo>
                  <a:pt x="5963" y="14930"/>
                  <a:pt x="5989" y="14854"/>
                  <a:pt x="5952" y="14777"/>
                </a:cubicBezTo>
                <a:lnTo>
                  <a:pt x="5952" y="14777"/>
                </a:lnTo>
                <a:cubicBezTo>
                  <a:pt x="5905" y="14805"/>
                  <a:pt x="5875" y="14817"/>
                  <a:pt x="5856" y="14817"/>
                </a:cubicBezTo>
                <a:cubicBezTo>
                  <a:pt x="5760" y="14817"/>
                  <a:pt x="5946" y="14523"/>
                  <a:pt x="5810" y="14523"/>
                </a:cubicBezTo>
                <a:cubicBezTo>
                  <a:pt x="5794" y="14523"/>
                  <a:pt x="5774" y="14527"/>
                  <a:pt x="5748" y="14536"/>
                </a:cubicBezTo>
                <a:cubicBezTo>
                  <a:pt x="5917" y="14335"/>
                  <a:pt x="6067" y="14388"/>
                  <a:pt x="6237" y="14321"/>
                </a:cubicBezTo>
                <a:lnTo>
                  <a:pt x="6237" y="14321"/>
                </a:lnTo>
                <a:cubicBezTo>
                  <a:pt x="6255" y="14342"/>
                  <a:pt x="6227" y="14416"/>
                  <a:pt x="6220" y="14467"/>
                </a:cubicBezTo>
                <a:cubicBezTo>
                  <a:pt x="6218" y="14499"/>
                  <a:pt x="6221" y="14522"/>
                  <a:pt x="6247" y="14522"/>
                </a:cubicBezTo>
                <a:cubicBezTo>
                  <a:pt x="6264" y="14522"/>
                  <a:pt x="6290" y="14511"/>
                  <a:pt x="6332" y="14485"/>
                </a:cubicBezTo>
                <a:cubicBezTo>
                  <a:pt x="6362" y="14170"/>
                  <a:pt x="6109" y="14367"/>
                  <a:pt x="6077" y="14075"/>
                </a:cubicBezTo>
                <a:lnTo>
                  <a:pt x="5922" y="14166"/>
                </a:lnTo>
                <a:cubicBezTo>
                  <a:pt x="5741" y="14045"/>
                  <a:pt x="6067" y="13906"/>
                  <a:pt x="6058" y="13841"/>
                </a:cubicBezTo>
                <a:cubicBezTo>
                  <a:pt x="6069" y="13837"/>
                  <a:pt x="6077" y="13835"/>
                  <a:pt x="6083" y="13835"/>
                </a:cubicBezTo>
                <a:cubicBezTo>
                  <a:pt x="6137" y="13835"/>
                  <a:pt x="6030" y="13994"/>
                  <a:pt x="6190" y="14008"/>
                </a:cubicBezTo>
                <a:cubicBezTo>
                  <a:pt x="6325" y="13918"/>
                  <a:pt x="6269" y="13772"/>
                  <a:pt x="6394" y="13746"/>
                </a:cubicBezTo>
                <a:cubicBezTo>
                  <a:pt x="6445" y="13913"/>
                  <a:pt x="6440" y="13830"/>
                  <a:pt x="6471" y="13999"/>
                </a:cubicBezTo>
                <a:cubicBezTo>
                  <a:pt x="6532" y="13923"/>
                  <a:pt x="6569" y="13897"/>
                  <a:pt x="6596" y="13897"/>
                </a:cubicBezTo>
                <a:cubicBezTo>
                  <a:pt x="6649" y="13897"/>
                  <a:pt x="6657" y="14005"/>
                  <a:pt x="6737" y="14005"/>
                </a:cubicBezTo>
                <a:cubicBezTo>
                  <a:pt x="6762" y="14005"/>
                  <a:pt x="6793" y="13995"/>
                  <a:pt x="6834" y="13969"/>
                </a:cubicBezTo>
                <a:cubicBezTo>
                  <a:pt x="6867" y="13885"/>
                  <a:pt x="6735" y="13844"/>
                  <a:pt x="6850" y="13758"/>
                </a:cubicBezTo>
                <a:cubicBezTo>
                  <a:pt x="6776" y="13742"/>
                  <a:pt x="6728" y="13724"/>
                  <a:pt x="6685" y="13724"/>
                </a:cubicBezTo>
                <a:cubicBezTo>
                  <a:pt x="6678" y="13724"/>
                  <a:pt x="6672" y="13725"/>
                  <a:pt x="6665" y="13726"/>
                </a:cubicBezTo>
                <a:cubicBezTo>
                  <a:pt x="6614" y="13730"/>
                  <a:pt x="6570" y="13765"/>
                  <a:pt x="6496" y="13851"/>
                </a:cubicBezTo>
                <a:cubicBezTo>
                  <a:pt x="6433" y="13746"/>
                  <a:pt x="6491" y="13698"/>
                  <a:pt x="6566" y="13647"/>
                </a:cubicBezTo>
                <a:cubicBezTo>
                  <a:pt x="6640" y="13598"/>
                  <a:pt x="6730" y="13552"/>
                  <a:pt x="6730" y="13445"/>
                </a:cubicBezTo>
                <a:lnTo>
                  <a:pt x="6730" y="13445"/>
                </a:lnTo>
                <a:cubicBezTo>
                  <a:pt x="6633" y="13531"/>
                  <a:pt x="6670" y="13445"/>
                  <a:pt x="6605" y="13573"/>
                </a:cubicBezTo>
                <a:cubicBezTo>
                  <a:pt x="6447" y="13464"/>
                  <a:pt x="6392" y="13482"/>
                  <a:pt x="6338" y="13272"/>
                </a:cubicBezTo>
                <a:lnTo>
                  <a:pt x="6338" y="13272"/>
                </a:lnTo>
                <a:cubicBezTo>
                  <a:pt x="6278" y="13417"/>
                  <a:pt x="6396" y="13600"/>
                  <a:pt x="6216" y="13730"/>
                </a:cubicBezTo>
                <a:cubicBezTo>
                  <a:pt x="6030" y="13654"/>
                  <a:pt x="6269" y="13431"/>
                  <a:pt x="6079" y="13267"/>
                </a:cubicBezTo>
                <a:cubicBezTo>
                  <a:pt x="6051" y="13102"/>
                  <a:pt x="6306" y="12973"/>
                  <a:pt x="6454" y="12943"/>
                </a:cubicBezTo>
                <a:cubicBezTo>
                  <a:pt x="6466" y="12813"/>
                  <a:pt x="6512" y="12697"/>
                  <a:pt x="6549" y="12581"/>
                </a:cubicBezTo>
                <a:cubicBezTo>
                  <a:pt x="6568" y="12523"/>
                  <a:pt x="6582" y="12463"/>
                  <a:pt x="6591" y="12403"/>
                </a:cubicBezTo>
                <a:cubicBezTo>
                  <a:pt x="6600" y="12340"/>
                  <a:pt x="6598" y="12275"/>
                  <a:pt x="6586" y="12213"/>
                </a:cubicBezTo>
                <a:cubicBezTo>
                  <a:pt x="6665" y="12180"/>
                  <a:pt x="6730" y="12058"/>
                  <a:pt x="6804" y="11921"/>
                </a:cubicBezTo>
                <a:cubicBezTo>
                  <a:pt x="6843" y="11849"/>
                  <a:pt x="6885" y="11782"/>
                  <a:pt x="6929" y="11715"/>
                </a:cubicBezTo>
                <a:cubicBezTo>
                  <a:pt x="6973" y="11652"/>
                  <a:pt x="7029" y="11597"/>
                  <a:pt x="7094" y="11553"/>
                </a:cubicBezTo>
                <a:cubicBezTo>
                  <a:pt x="7103" y="11556"/>
                  <a:pt x="7113" y="11558"/>
                  <a:pt x="7123" y="11558"/>
                </a:cubicBezTo>
                <a:cubicBezTo>
                  <a:pt x="7197" y="11558"/>
                  <a:pt x="7291" y="11472"/>
                  <a:pt x="7335" y="11472"/>
                </a:cubicBezTo>
                <a:cubicBezTo>
                  <a:pt x="7356" y="11472"/>
                  <a:pt x="7366" y="11490"/>
                  <a:pt x="7361" y="11539"/>
                </a:cubicBezTo>
                <a:lnTo>
                  <a:pt x="7361" y="11539"/>
                </a:lnTo>
                <a:cubicBezTo>
                  <a:pt x="7381" y="11475"/>
                  <a:pt x="7487" y="11325"/>
                  <a:pt x="7383" y="11303"/>
                </a:cubicBezTo>
                <a:lnTo>
                  <a:pt x="7383" y="11303"/>
                </a:lnTo>
                <a:cubicBezTo>
                  <a:pt x="7392" y="11347"/>
                  <a:pt x="7353" y="11347"/>
                  <a:pt x="7321" y="11388"/>
                </a:cubicBezTo>
                <a:lnTo>
                  <a:pt x="7253" y="11256"/>
                </a:lnTo>
                <a:cubicBezTo>
                  <a:pt x="7392" y="11196"/>
                  <a:pt x="7374" y="10957"/>
                  <a:pt x="7529" y="10920"/>
                </a:cubicBezTo>
                <a:lnTo>
                  <a:pt x="7529" y="10920"/>
                </a:lnTo>
                <a:cubicBezTo>
                  <a:pt x="7638" y="10967"/>
                  <a:pt x="7404" y="11152"/>
                  <a:pt x="7562" y="11182"/>
                </a:cubicBezTo>
                <a:cubicBezTo>
                  <a:pt x="7548" y="11113"/>
                  <a:pt x="7552" y="11041"/>
                  <a:pt x="7578" y="10974"/>
                </a:cubicBezTo>
                <a:cubicBezTo>
                  <a:pt x="7606" y="10893"/>
                  <a:pt x="7643" y="10818"/>
                  <a:pt x="7689" y="10747"/>
                </a:cubicBezTo>
                <a:cubicBezTo>
                  <a:pt x="7784" y="10603"/>
                  <a:pt x="7909" y="10478"/>
                  <a:pt x="7999" y="10452"/>
                </a:cubicBezTo>
                <a:cubicBezTo>
                  <a:pt x="8020" y="10441"/>
                  <a:pt x="8041" y="10436"/>
                  <a:pt x="8063" y="10436"/>
                </a:cubicBezTo>
                <a:cubicBezTo>
                  <a:pt x="8140" y="10436"/>
                  <a:pt x="8221" y="10492"/>
                  <a:pt x="8264" y="10492"/>
                </a:cubicBezTo>
                <a:cubicBezTo>
                  <a:pt x="8269" y="10492"/>
                  <a:pt x="8273" y="10491"/>
                  <a:pt x="8277" y="10489"/>
                </a:cubicBezTo>
                <a:lnTo>
                  <a:pt x="8405" y="10350"/>
                </a:lnTo>
                <a:cubicBezTo>
                  <a:pt x="8458" y="10376"/>
                  <a:pt x="8507" y="10422"/>
                  <a:pt x="8581" y="10450"/>
                </a:cubicBezTo>
                <a:cubicBezTo>
                  <a:pt x="8676" y="10415"/>
                  <a:pt x="8680" y="10332"/>
                  <a:pt x="8701" y="10267"/>
                </a:cubicBezTo>
                <a:cubicBezTo>
                  <a:pt x="8743" y="10253"/>
                  <a:pt x="8778" y="10247"/>
                  <a:pt x="8808" y="10247"/>
                </a:cubicBezTo>
                <a:cubicBezTo>
                  <a:pt x="8956" y="10247"/>
                  <a:pt x="8954" y="10406"/>
                  <a:pt x="8944" y="10547"/>
                </a:cubicBezTo>
                <a:lnTo>
                  <a:pt x="8806" y="10598"/>
                </a:lnTo>
                <a:cubicBezTo>
                  <a:pt x="8787" y="10723"/>
                  <a:pt x="8660" y="10798"/>
                  <a:pt x="8829" y="10855"/>
                </a:cubicBezTo>
                <a:cubicBezTo>
                  <a:pt x="8868" y="10795"/>
                  <a:pt x="8822" y="10749"/>
                  <a:pt x="8812" y="10705"/>
                </a:cubicBezTo>
                <a:lnTo>
                  <a:pt x="8812" y="10705"/>
                </a:lnTo>
                <a:lnTo>
                  <a:pt x="8935" y="10716"/>
                </a:lnTo>
                <a:cubicBezTo>
                  <a:pt x="8947" y="10610"/>
                  <a:pt x="9086" y="10432"/>
                  <a:pt x="8984" y="10357"/>
                </a:cubicBezTo>
                <a:cubicBezTo>
                  <a:pt x="9074" y="10334"/>
                  <a:pt x="9137" y="10272"/>
                  <a:pt x="9197" y="10209"/>
                </a:cubicBezTo>
                <a:cubicBezTo>
                  <a:pt x="9257" y="10147"/>
                  <a:pt x="9320" y="10093"/>
                  <a:pt x="9408" y="10079"/>
                </a:cubicBezTo>
                <a:lnTo>
                  <a:pt x="9408" y="10079"/>
                </a:lnTo>
                <a:cubicBezTo>
                  <a:pt x="9404" y="10080"/>
                  <a:pt x="9401" y="10080"/>
                  <a:pt x="9398" y="10080"/>
                </a:cubicBezTo>
                <a:cubicBezTo>
                  <a:pt x="9284" y="10080"/>
                  <a:pt x="9340" y="9964"/>
                  <a:pt x="9255" y="9913"/>
                </a:cubicBezTo>
                <a:lnTo>
                  <a:pt x="9097" y="10003"/>
                </a:lnTo>
                <a:cubicBezTo>
                  <a:pt x="9181" y="9885"/>
                  <a:pt x="9271" y="9679"/>
                  <a:pt x="9429" y="9653"/>
                </a:cubicBezTo>
                <a:cubicBezTo>
                  <a:pt x="9468" y="9723"/>
                  <a:pt x="9482" y="9746"/>
                  <a:pt x="9581" y="9757"/>
                </a:cubicBezTo>
                <a:lnTo>
                  <a:pt x="9581" y="9757"/>
                </a:lnTo>
                <a:cubicBezTo>
                  <a:pt x="9450" y="9742"/>
                  <a:pt x="9644" y="9522"/>
                  <a:pt x="9474" y="9522"/>
                </a:cubicBezTo>
                <a:cubicBezTo>
                  <a:pt x="9462" y="9522"/>
                  <a:pt x="9448" y="9523"/>
                  <a:pt x="9431" y="9526"/>
                </a:cubicBezTo>
                <a:cubicBezTo>
                  <a:pt x="9405" y="9607"/>
                  <a:pt x="9352" y="9679"/>
                  <a:pt x="9278" y="9725"/>
                </a:cubicBezTo>
                <a:cubicBezTo>
                  <a:pt x="9118" y="9642"/>
                  <a:pt x="9222" y="9523"/>
                  <a:pt x="9225" y="9394"/>
                </a:cubicBezTo>
                <a:cubicBezTo>
                  <a:pt x="9283" y="9294"/>
                  <a:pt x="9408" y="9109"/>
                  <a:pt x="9487" y="8970"/>
                </a:cubicBezTo>
                <a:cubicBezTo>
                  <a:pt x="9499" y="8966"/>
                  <a:pt x="9511" y="8964"/>
                  <a:pt x="9525" y="8964"/>
                </a:cubicBezTo>
                <a:cubicBezTo>
                  <a:pt x="9570" y="8964"/>
                  <a:pt x="9620" y="8982"/>
                  <a:pt x="9665" y="8982"/>
                </a:cubicBezTo>
                <a:cubicBezTo>
                  <a:pt x="9713" y="8982"/>
                  <a:pt x="9754" y="8962"/>
                  <a:pt x="9776" y="8877"/>
                </a:cubicBezTo>
                <a:lnTo>
                  <a:pt x="9776" y="8877"/>
                </a:lnTo>
                <a:cubicBezTo>
                  <a:pt x="9773" y="8877"/>
                  <a:pt x="9769" y="8877"/>
                  <a:pt x="9766" y="8877"/>
                </a:cubicBezTo>
                <a:cubicBezTo>
                  <a:pt x="9521" y="8877"/>
                  <a:pt x="9752" y="8546"/>
                  <a:pt x="9688" y="8386"/>
                </a:cubicBezTo>
                <a:cubicBezTo>
                  <a:pt x="9771" y="8363"/>
                  <a:pt x="9797" y="8296"/>
                  <a:pt x="9827" y="8236"/>
                </a:cubicBezTo>
                <a:cubicBezTo>
                  <a:pt x="9852" y="8183"/>
                  <a:pt x="9881" y="8139"/>
                  <a:pt x="9954" y="8139"/>
                </a:cubicBezTo>
                <a:cubicBezTo>
                  <a:pt x="9962" y="8139"/>
                  <a:pt x="9971" y="8139"/>
                  <a:pt x="9980" y="8141"/>
                </a:cubicBezTo>
                <a:cubicBezTo>
                  <a:pt x="9973" y="8185"/>
                  <a:pt x="9922" y="8242"/>
                  <a:pt x="9876" y="8307"/>
                </a:cubicBezTo>
                <a:cubicBezTo>
                  <a:pt x="9832" y="8372"/>
                  <a:pt x="9795" y="8444"/>
                  <a:pt x="9811" y="8511"/>
                </a:cubicBezTo>
                <a:cubicBezTo>
                  <a:pt x="9880" y="8608"/>
                  <a:pt x="10049" y="8717"/>
                  <a:pt x="9910" y="8917"/>
                </a:cubicBezTo>
                <a:cubicBezTo>
                  <a:pt x="10163" y="8782"/>
                  <a:pt x="9973" y="8731"/>
                  <a:pt x="10040" y="8611"/>
                </a:cubicBezTo>
                <a:lnTo>
                  <a:pt x="10040" y="8611"/>
                </a:lnTo>
                <a:lnTo>
                  <a:pt x="9978" y="8685"/>
                </a:lnTo>
                <a:cubicBezTo>
                  <a:pt x="9980" y="8622"/>
                  <a:pt x="9859" y="8606"/>
                  <a:pt x="9924" y="8548"/>
                </a:cubicBezTo>
                <a:cubicBezTo>
                  <a:pt x="10026" y="8476"/>
                  <a:pt x="10144" y="8432"/>
                  <a:pt x="10270" y="8421"/>
                </a:cubicBezTo>
                <a:cubicBezTo>
                  <a:pt x="10369" y="8414"/>
                  <a:pt x="10466" y="8421"/>
                  <a:pt x="10601" y="8412"/>
                </a:cubicBezTo>
                <a:cubicBezTo>
                  <a:pt x="10508" y="8375"/>
                  <a:pt x="10538" y="8249"/>
                  <a:pt x="10575" y="8212"/>
                </a:cubicBezTo>
                <a:cubicBezTo>
                  <a:pt x="10596" y="8208"/>
                  <a:pt x="10614" y="8206"/>
                  <a:pt x="10630" y="8206"/>
                </a:cubicBezTo>
                <a:cubicBezTo>
                  <a:pt x="10798" y="8206"/>
                  <a:pt x="10749" y="8417"/>
                  <a:pt x="10941" y="8470"/>
                </a:cubicBezTo>
                <a:cubicBezTo>
                  <a:pt x="10930" y="8337"/>
                  <a:pt x="11064" y="8270"/>
                  <a:pt x="10974" y="8233"/>
                </a:cubicBezTo>
                <a:cubicBezTo>
                  <a:pt x="10993" y="8217"/>
                  <a:pt x="11006" y="8212"/>
                  <a:pt x="11017" y="8212"/>
                </a:cubicBezTo>
                <a:cubicBezTo>
                  <a:pt x="11040" y="8212"/>
                  <a:pt x="11052" y="8236"/>
                  <a:pt x="11090" y="8236"/>
                </a:cubicBezTo>
                <a:cubicBezTo>
                  <a:pt x="11094" y="8236"/>
                  <a:pt x="11099" y="8236"/>
                  <a:pt x="11103" y="8236"/>
                </a:cubicBezTo>
                <a:cubicBezTo>
                  <a:pt x="11085" y="8124"/>
                  <a:pt x="11101" y="8041"/>
                  <a:pt x="11196" y="7971"/>
                </a:cubicBezTo>
                <a:lnTo>
                  <a:pt x="11196" y="7971"/>
                </a:lnTo>
                <a:cubicBezTo>
                  <a:pt x="11219" y="8020"/>
                  <a:pt x="11252" y="8090"/>
                  <a:pt x="11145" y="8136"/>
                </a:cubicBezTo>
                <a:cubicBezTo>
                  <a:pt x="11163" y="8130"/>
                  <a:pt x="11182" y="8127"/>
                  <a:pt x="11200" y="8127"/>
                </a:cubicBezTo>
                <a:cubicBezTo>
                  <a:pt x="11311" y="8127"/>
                  <a:pt x="11419" y="8226"/>
                  <a:pt x="11435" y="8321"/>
                </a:cubicBezTo>
                <a:lnTo>
                  <a:pt x="11231" y="8391"/>
                </a:lnTo>
                <a:cubicBezTo>
                  <a:pt x="11231" y="8431"/>
                  <a:pt x="11244" y="8444"/>
                  <a:pt x="11264" y="8444"/>
                </a:cubicBezTo>
                <a:cubicBezTo>
                  <a:pt x="11305" y="8444"/>
                  <a:pt x="11376" y="8390"/>
                  <a:pt x="11430" y="8390"/>
                </a:cubicBezTo>
                <a:cubicBezTo>
                  <a:pt x="11449" y="8390"/>
                  <a:pt x="11466" y="8397"/>
                  <a:pt x="11479" y="8416"/>
                </a:cubicBezTo>
                <a:cubicBezTo>
                  <a:pt x="11425" y="8490"/>
                  <a:pt x="11326" y="8472"/>
                  <a:pt x="11300" y="8532"/>
                </a:cubicBezTo>
                <a:cubicBezTo>
                  <a:pt x="11317" y="8541"/>
                  <a:pt x="11333" y="8545"/>
                  <a:pt x="11348" y="8545"/>
                </a:cubicBezTo>
                <a:cubicBezTo>
                  <a:pt x="11441" y="8545"/>
                  <a:pt x="11498" y="8385"/>
                  <a:pt x="11562" y="8324"/>
                </a:cubicBezTo>
                <a:cubicBezTo>
                  <a:pt x="11593" y="8306"/>
                  <a:pt x="11619" y="8298"/>
                  <a:pt x="11640" y="8298"/>
                </a:cubicBezTo>
                <a:cubicBezTo>
                  <a:pt x="11716" y="8298"/>
                  <a:pt x="11741" y="8390"/>
                  <a:pt x="11775" y="8430"/>
                </a:cubicBezTo>
                <a:cubicBezTo>
                  <a:pt x="11816" y="8292"/>
                  <a:pt x="11753" y="8271"/>
                  <a:pt x="11673" y="8271"/>
                </a:cubicBezTo>
                <a:cubicBezTo>
                  <a:pt x="11640" y="8271"/>
                  <a:pt x="11604" y="8275"/>
                  <a:pt x="11571" y="8275"/>
                </a:cubicBezTo>
                <a:cubicBezTo>
                  <a:pt x="11495" y="8275"/>
                  <a:pt x="11436" y="8256"/>
                  <a:pt x="11472" y="8131"/>
                </a:cubicBezTo>
                <a:cubicBezTo>
                  <a:pt x="11467" y="8046"/>
                  <a:pt x="11516" y="7967"/>
                  <a:pt x="11583" y="7895"/>
                </a:cubicBezTo>
                <a:cubicBezTo>
                  <a:pt x="11650" y="7823"/>
                  <a:pt x="11731" y="7756"/>
                  <a:pt x="11794" y="7694"/>
                </a:cubicBezTo>
                <a:cubicBezTo>
                  <a:pt x="11574" y="7647"/>
                  <a:pt x="11669" y="7494"/>
                  <a:pt x="11784" y="7341"/>
                </a:cubicBezTo>
                <a:lnTo>
                  <a:pt x="11784" y="7341"/>
                </a:lnTo>
                <a:cubicBezTo>
                  <a:pt x="11738" y="7373"/>
                  <a:pt x="11704" y="7383"/>
                  <a:pt x="11677" y="7383"/>
                </a:cubicBezTo>
                <a:cubicBezTo>
                  <a:pt x="11633" y="7383"/>
                  <a:pt x="11609" y="7356"/>
                  <a:pt x="11579" y="7356"/>
                </a:cubicBezTo>
                <a:cubicBezTo>
                  <a:pt x="11551" y="7356"/>
                  <a:pt x="11518" y="7380"/>
                  <a:pt x="11458" y="7473"/>
                </a:cubicBezTo>
                <a:lnTo>
                  <a:pt x="11374" y="7369"/>
                </a:lnTo>
                <a:cubicBezTo>
                  <a:pt x="11472" y="7297"/>
                  <a:pt x="11622" y="7265"/>
                  <a:pt x="11720" y="7198"/>
                </a:cubicBezTo>
                <a:cubicBezTo>
                  <a:pt x="11720" y="7242"/>
                  <a:pt x="11761" y="7249"/>
                  <a:pt x="11743" y="7290"/>
                </a:cubicBezTo>
                <a:lnTo>
                  <a:pt x="11995" y="7036"/>
                </a:lnTo>
                <a:lnTo>
                  <a:pt x="12016" y="7128"/>
                </a:lnTo>
                <a:cubicBezTo>
                  <a:pt x="12116" y="7070"/>
                  <a:pt x="12220" y="7022"/>
                  <a:pt x="12327" y="6978"/>
                </a:cubicBezTo>
                <a:cubicBezTo>
                  <a:pt x="12431" y="6934"/>
                  <a:pt x="12519" y="6890"/>
                  <a:pt x="12558" y="6834"/>
                </a:cubicBezTo>
                <a:lnTo>
                  <a:pt x="12558" y="6834"/>
                </a:lnTo>
                <a:cubicBezTo>
                  <a:pt x="12534" y="6855"/>
                  <a:pt x="12503" y="6865"/>
                  <a:pt x="12474" y="6865"/>
                </a:cubicBezTo>
                <a:cubicBezTo>
                  <a:pt x="12408" y="6865"/>
                  <a:pt x="12350" y="6817"/>
                  <a:pt x="12398" y="6753"/>
                </a:cubicBezTo>
                <a:cubicBezTo>
                  <a:pt x="12419" y="6670"/>
                  <a:pt x="12479" y="6549"/>
                  <a:pt x="12570" y="6505"/>
                </a:cubicBezTo>
                <a:cubicBezTo>
                  <a:pt x="12597" y="6526"/>
                  <a:pt x="12633" y="6533"/>
                  <a:pt x="12671" y="6533"/>
                </a:cubicBezTo>
                <a:cubicBezTo>
                  <a:pt x="12735" y="6533"/>
                  <a:pt x="12807" y="6514"/>
                  <a:pt x="12856" y="6514"/>
                </a:cubicBezTo>
                <a:cubicBezTo>
                  <a:pt x="12914" y="6514"/>
                  <a:pt x="12942" y="6539"/>
                  <a:pt x="12896" y="6649"/>
                </a:cubicBezTo>
                <a:cubicBezTo>
                  <a:pt x="12933" y="6607"/>
                  <a:pt x="12970" y="6561"/>
                  <a:pt x="13003" y="6514"/>
                </a:cubicBezTo>
                <a:cubicBezTo>
                  <a:pt x="13019" y="6489"/>
                  <a:pt x="13035" y="6461"/>
                  <a:pt x="13049" y="6433"/>
                </a:cubicBezTo>
                <a:cubicBezTo>
                  <a:pt x="13084" y="6352"/>
                  <a:pt x="13133" y="6280"/>
                  <a:pt x="13191" y="6216"/>
                </a:cubicBezTo>
                <a:lnTo>
                  <a:pt x="13191" y="6216"/>
                </a:lnTo>
                <a:lnTo>
                  <a:pt x="13047" y="6355"/>
                </a:lnTo>
                <a:cubicBezTo>
                  <a:pt x="12965" y="6272"/>
                  <a:pt x="12984" y="6038"/>
                  <a:pt x="12822" y="6038"/>
                </a:cubicBezTo>
                <a:cubicBezTo>
                  <a:pt x="12811" y="6038"/>
                  <a:pt x="12798" y="6039"/>
                  <a:pt x="12785" y="6042"/>
                </a:cubicBezTo>
                <a:cubicBezTo>
                  <a:pt x="12929" y="5857"/>
                  <a:pt x="12690" y="5752"/>
                  <a:pt x="12931" y="5565"/>
                </a:cubicBezTo>
                <a:cubicBezTo>
                  <a:pt x="12932" y="5565"/>
                  <a:pt x="12933" y="5565"/>
                  <a:pt x="12933" y="5565"/>
                </a:cubicBezTo>
                <a:cubicBezTo>
                  <a:pt x="13074" y="5565"/>
                  <a:pt x="13032" y="5795"/>
                  <a:pt x="12908" y="5912"/>
                </a:cubicBezTo>
                <a:cubicBezTo>
                  <a:pt x="12984" y="5873"/>
                  <a:pt x="13086" y="5889"/>
                  <a:pt x="13114" y="5771"/>
                </a:cubicBezTo>
                <a:lnTo>
                  <a:pt x="13114" y="5771"/>
                </a:lnTo>
                <a:cubicBezTo>
                  <a:pt x="13223" y="5822"/>
                  <a:pt x="13077" y="6007"/>
                  <a:pt x="13105" y="6037"/>
                </a:cubicBezTo>
                <a:cubicBezTo>
                  <a:pt x="13239" y="5958"/>
                  <a:pt x="13068" y="5982"/>
                  <a:pt x="13172" y="5875"/>
                </a:cubicBezTo>
                <a:cubicBezTo>
                  <a:pt x="13214" y="5799"/>
                  <a:pt x="13252" y="5776"/>
                  <a:pt x="13291" y="5776"/>
                </a:cubicBezTo>
                <a:cubicBezTo>
                  <a:pt x="13347" y="5776"/>
                  <a:pt x="13403" y="5827"/>
                  <a:pt x="13464" y="5827"/>
                </a:cubicBezTo>
                <a:cubicBezTo>
                  <a:pt x="13499" y="5827"/>
                  <a:pt x="13535" y="5810"/>
                  <a:pt x="13575" y="5759"/>
                </a:cubicBezTo>
                <a:lnTo>
                  <a:pt x="13575" y="5759"/>
                </a:lnTo>
                <a:cubicBezTo>
                  <a:pt x="13556" y="5775"/>
                  <a:pt x="13524" y="5788"/>
                  <a:pt x="13498" y="5788"/>
                </a:cubicBezTo>
                <a:cubicBezTo>
                  <a:pt x="13467" y="5788"/>
                  <a:pt x="13445" y="5771"/>
                  <a:pt x="13457" y="5727"/>
                </a:cubicBezTo>
                <a:cubicBezTo>
                  <a:pt x="13506" y="5699"/>
                  <a:pt x="13552" y="5662"/>
                  <a:pt x="13589" y="5620"/>
                </a:cubicBezTo>
                <a:cubicBezTo>
                  <a:pt x="13610" y="5599"/>
                  <a:pt x="13621" y="5572"/>
                  <a:pt x="13626" y="5542"/>
                </a:cubicBezTo>
                <a:cubicBezTo>
                  <a:pt x="13635" y="5491"/>
                  <a:pt x="13631" y="5440"/>
                  <a:pt x="13716" y="5352"/>
                </a:cubicBezTo>
                <a:cubicBezTo>
                  <a:pt x="13891" y="5420"/>
                  <a:pt x="13952" y="5570"/>
                  <a:pt x="14090" y="5570"/>
                </a:cubicBezTo>
                <a:cubicBezTo>
                  <a:pt x="14116" y="5570"/>
                  <a:pt x="14143" y="5565"/>
                  <a:pt x="14175" y="5553"/>
                </a:cubicBezTo>
                <a:lnTo>
                  <a:pt x="14175" y="5553"/>
                </a:lnTo>
                <a:lnTo>
                  <a:pt x="14073" y="5611"/>
                </a:lnTo>
                <a:cubicBezTo>
                  <a:pt x="14118" y="5624"/>
                  <a:pt x="14161" y="5630"/>
                  <a:pt x="14200" y="5630"/>
                </a:cubicBezTo>
                <a:cubicBezTo>
                  <a:pt x="14263" y="5630"/>
                  <a:pt x="14318" y="5614"/>
                  <a:pt x="14363" y="5586"/>
                </a:cubicBezTo>
                <a:cubicBezTo>
                  <a:pt x="14437" y="5493"/>
                  <a:pt x="14506" y="5403"/>
                  <a:pt x="14571" y="5310"/>
                </a:cubicBezTo>
                <a:cubicBezTo>
                  <a:pt x="14636" y="5215"/>
                  <a:pt x="14699" y="5120"/>
                  <a:pt x="14761" y="5023"/>
                </a:cubicBezTo>
                <a:cubicBezTo>
                  <a:pt x="14824" y="4928"/>
                  <a:pt x="14889" y="4830"/>
                  <a:pt x="14958" y="4735"/>
                </a:cubicBezTo>
                <a:cubicBezTo>
                  <a:pt x="14977" y="4712"/>
                  <a:pt x="14993" y="4689"/>
                  <a:pt x="15011" y="4666"/>
                </a:cubicBezTo>
                <a:cubicBezTo>
                  <a:pt x="15030" y="4643"/>
                  <a:pt x="15048" y="4622"/>
                  <a:pt x="15069" y="4599"/>
                </a:cubicBezTo>
                <a:cubicBezTo>
                  <a:pt x="15109" y="4555"/>
                  <a:pt x="15148" y="4513"/>
                  <a:pt x="15192" y="4469"/>
                </a:cubicBezTo>
                <a:lnTo>
                  <a:pt x="15192" y="4469"/>
                </a:lnTo>
                <a:lnTo>
                  <a:pt x="15069" y="4583"/>
                </a:lnTo>
                <a:cubicBezTo>
                  <a:pt x="14990" y="4555"/>
                  <a:pt x="15155" y="4450"/>
                  <a:pt x="15120" y="4393"/>
                </a:cubicBezTo>
                <a:lnTo>
                  <a:pt x="15120" y="4393"/>
                </a:lnTo>
                <a:lnTo>
                  <a:pt x="15250" y="4413"/>
                </a:lnTo>
                <a:cubicBezTo>
                  <a:pt x="15213" y="4286"/>
                  <a:pt x="14986" y="4416"/>
                  <a:pt x="14979" y="4277"/>
                </a:cubicBezTo>
                <a:lnTo>
                  <a:pt x="14979" y="4277"/>
                </a:lnTo>
                <a:cubicBezTo>
                  <a:pt x="14983" y="4278"/>
                  <a:pt x="14988" y="4278"/>
                  <a:pt x="14992" y="4278"/>
                </a:cubicBezTo>
                <a:cubicBezTo>
                  <a:pt x="15013" y="4278"/>
                  <a:pt x="15032" y="4269"/>
                  <a:pt x="15044" y="4254"/>
                </a:cubicBezTo>
                <a:lnTo>
                  <a:pt x="15044" y="4254"/>
                </a:lnTo>
                <a:lnTo>
                  <a:pt x="14939" y="4265"/>
                </a:lnTo>
                <a:cubicBezTo>
                  <a:pt x="15120" y="4208"/>
                  <a:pt x="15179" y="3995"/>
                  <a:pt x="15340" y="3995"/>
                </a:cubicBezTo>
                <a:cubicBezTo>
                  <a:pt x="15369" y="3995"/>
                  <a:pt x="15401" y="4001"/>
                  <a:pt x="15438" y="4017"/>
                </a:cubicBezTo>
                <a:cubicBezTo>
                  <a:pt x="15086" y="4234"/>
                  <a:pt x="15530" y="4375"/>
                  <a:pt x="15250" y="4613"/>
                </a:cubicBezTo>
                <a:lnTo>
                  <a:pt x="15250" y="4613"/>
                </a:lnTo>
                <a:cubicBezTo>
                  <a:pt x="15274" y="4596"/>
                  <a:pt x="15292" y="4588"/>
                  <a:pt x="15306" y="4588"/>
                </a:cubicBezTo>
                <a:cubicBezTo>
                  <a:pt x="15368" y="4588"/>
                  <a:pt x="15334" y="4746"/>
                  <a:pt x="15370" y="4777"/>
                </a:cubicBezTo>
                <a:cubicBezTo>
                  <a:pt x="15484" y="4747"/>
                  <a:pt x="15373" y="4664"/>
                  <a:pt x="15505" y="4640"/>
                </a:cubicBezTo>
                <a:lnTo>
                  <a:pt x="15505" y="4640"/>
                </a:lnTo>
                <a:cubicBezTo>
                  <a:pt x="15546" y="4724"/>
                  <a:pt x="15345" y="4928"/>
                  <a:pt x="15484" y="4930"/>
                </a:cubicBezTo>
                <a:cubicBezTo>
                  <a:pt x="15428" y="4796"/>
                  <a:pt x="15542" y="4768"/>
                  <a:pt x="15544" y="4654"/>
                </a:cubicBezTo>
                <a:cubicBezTo>
                  <a:pt x="15550" y="4654"/>
                  <a:pt x="15555" y="4653"/>
                  <a:pt x="15560" y="4653"/>
                </a:cubicBezTo>
                <a:cubicBezTo>
                  <a:pt x="15639" y="4653"/>
                  <a:pt x="15589" y="4739"/>
                  <a:pt x="15644" y="4759"/>
                </a:cubicBezTo>
                <a:cubicBezTo>
                  <a:pt x="15685" y="4728"/>
                  <a:pt x="15683" y="4657"/>
                  <a:pt x="15734" y="4652"/>
                </a:cubicBezTo>
                <a:lnTo>
                  <a:pt x="15743" y="4747"/>
                </a:lnTo>
                <a:cubicBezTo>
                  <a:pt x="15889" y="4742"/>
                  <a:pt x="15892" y="4703"/>
                  <a:pt x="15892" y="4652"/>
                </a:cubicBezTo>
                <a:cubicBezTo>
                  <a:pt x="15889" y="4622"/>
                  <a:pt x="15896" y="4594"/>
                  <a:pt x="15910" y="4569"/>
                </a:cubicBezTo>
                <a:cubicBezTo>
                  <a:pt x="15922" y="4550"/>
                  <a:pt x="15936" y="4536"/>
                  <a:pt x="15952" y="4525"/>
                </a:cubicBezTo>
                <a:cubicBezTo>
                  <a:pt x="15977" y="4508"/>
                  <a:pt x="16005" y="4494"/>
                  <a:pt x="16035" y="4485"/>
                </a:cubicBezTo>
                <a:cubicBezTo>
                  <a:pt x="16018" y="4444"/>
                  <a:pt x="15997" y="4428"/>
                  <a:pt x="15972" y="4428"/>
                </a:cubicBezTo>
                <a:cubicBezTo>
                  <a:pt x="15932" y="4428"/>
                  <a:pt x="15882" y="4472"/>
                  <a:pt x="15820" y="4522"/>
                </a:cubicBezTo>
                <a:cubicBezTo>
                  <a:pt x="15732" y="4423"/>
                  <a:pt x="15783" y="4311"/>
                  <a:pt x="15841" y="4200"/>
                </a:cubicBezTo>
                <a:cubicBezTo>
                  <a:pt x="15898" y="4089"/>
                  <a:pt x="15961" y="3973"/>
                  <a:pt x="15887" y="3853"/>
                </a:cubicBezTo>
                <a:cubicBezTo>
                  <a:pt x="15939" y="3816"/>
                  <a:pt x="15968" y="3802"/>
                  <a:pt x="15983" y="3802"/>
                </a:cubicBezTo>
                <a:cubicBezTo>
                  <a:pt x="16030" y="3802"/>
                  <a:pt x="15943" y="3945"/>
                  <a:pt x="16073" y="3945"/>
                </a:cubicBezTo>
                <a:cubicBezTo>
                  <a:pt x="16086" y="3945"/>
                  <a:pt x="16101" y="3944"/>
                  <a:pt x="16119" y="3941"/>
                </a:cubicBezTo>
                <a:lnTo>
                  <a:pt x="16119" y="3941"/>
                </a:lnTo>
                <a:cubicBezTo>
                  <a:pt x="16315" y="4038"/>
                  <a:pt x="16042" y="4189"/>
                  <a:pt x="16044" y="4328"/>
                </a:cubicBezTo>
                <a:lnTo>
                  <a:pt x="16318" y="4316"/>
                </a:lnTo>
                <a:lnTo>
                  <a:pt x="16318" y="4316"/>
                </a:lnTo>
                <a:cubicBezTo>
                  <a:pt x="16348" y="4557"/>
                  <a:pt x="16174" y="4562"/>
                  <a:pt x="16232" y="4766"/>
                </a:cubicBezTo>
                <a:cubicBezTo>
                  <a:pt x="16401" y="4694"/>
                  <a:pt x="16355" y="4652"/>
                  <a:pt x="16487" y="4494"/>
                </a:cubicBezTo>
                <a:cubicBezTo>
                  <a:pt x="16139" y="4478"/>
                  <a:pt x="16542" y="4309"/>
                  <a:pt x="16288" y="4189"/>
                </a:cubicBezTo>
                <a:cubicBezTo>
                  <a:pt x="16302" y="4188"/>
                  <a:pt x="16314" y="4187"/>
                  <a:pt x="16325" y="4187"/>
                </a:cubicBezTo>
                <a:cubicBezTo>
                  <a:pt x="16383" y="4187"/>
                  <a:pt x="16411" y="4199"/>
                  <a:pt x="16447" y="4199"/>
                </a:cubicBezTo>
                <a:cubicBezTo>
                  <a:pt x="16481" y="4199"/>
                  <a:pt x="16523" y="4188"/>
                  <a:pt x="16605" y="4147"/>
                </a:cubicBezTo>
                <a:lnTo>
                  <a:pt x="16605" y="4147"/>
                </a:lnTo>
                <a:cubicBezTo>
                  <a:pt x="16510" y="4251"/>
                  <a:pt x="16681" y="4316"/>
                  <a:pt x="16531" y="4397"/>
                </a:cubicBezTo>
                <a:cubicBezTo>
                  <a:pt x="16603" y="4360"/>
                  <a:pt x="16668" y="4311"/>
                  <a:pt x="16725" y="4254"/>
                </a:cubicBezTo>
                <a:cubicBezTo>
                  <a:pt x="16746" y="4230"/>
                  <a:pt x="16769" y="4212"/>
                  <a:pt x="16793" y="4193"/>
                </a:cubicBezTo>
                <a:cubicBezTo>
                  <a:pt x="16834" y="4163"/>
                  <a:pt x="16878" y="4135"/>
                  <a:pt x="16922" y="4112"/>
                </a:cubicBezTo>
                <a:cubicBezTo>
                  <a:pt x="16932" y="3929"/>
                  <a:pt x="16580" y="4043"/>
                  <a:pt x="16832" y="3795"/>
                </a:cubicBezTo>
                <a:cubicBezTo>
                  <a:pt x="16845" y="3788"/>
                  <a:pt x="16856" y="3786"/>
                  <a:pt x="16865" y="3786"/>
                </a:cubicBezTo>
                <a:cubicBezTo>
                  <a:pt x="16900" y="3786"/>
                  <a:pt x="16903" y="3828"/>
                  <a:pt x="16871" y="3841"/>
                </a:cubicBezTo>
                <a:cubicBezTo>
                  <a:pt x="17115" y="3797"/>
                  <a:pt x="16742" y="3681"/>
                  <a:pt x="16844" y="3542"/>
                </a:cubicBezTo>
                <a:cubicBezTo>
                  <a:pt x="16874" y="3520"/>
                  <a:pt x="16902" y="3511"/>
                  <a:pt x="16924" y="3511"/>
                </a:cubicBezTo>
                <a:cubicBezTo>
                  <a:pt x="16963" y="3511"/>
                  <a:pt x="16984" y="3541"/>
                  <a:pt x="16969" y="3575"/>
                </a:cubicBezTo>
                <a:cubicBezTo>
                  <a:pt x="17073" y="3427"/>
                  <a:pt x="16948" y="3366"/>
                  <a:pt x="17029" y="3290"/>
                </a:cubicBezTo>
                <a:lnTo>
                  <a:pt x="17029" y="3290"/>
                </a:lnTo>
                <a:lnTo>
                  <a:pt x="16978" y="3292"/>
                </a:lnTo>
                <a:cubicBezTo>
                  <a:pt x="16999" y="3230"/>
                  <a:pt x="16790" y="3077"/>
                  <a:pt x="16994" y="2968"/>
                </a:cubicBezTo>
                <a:cubicBezTo>
                  <a:pt x="17031" y="2951"/>
                  <a:pt x="17058" y="2944"/>
                  <a:pt x="17079" y="2944"/>
                </a:cubicBezTo>
                <a:cubicBezTo>
                  <a:pt x="17144" y="2944"/>
                  <a:pt x="17142" y="3014"/>
                  <a:pt x="17163" y="3049"/>
                </a:cubicBezTo>
                <a:cubicBezTo>
                  <a:pt x="17200" y="3003"/>
                  <a:pt x="17256" y="2973"/>
                  <a:pt x="17314" y="2963"/>
                </a:cubicBezTo>
                <a:cubicBezTo>
                  <a:pt x="17339" y="2959"/>
                  <a:pt x="17364" y="2957"/>
                  <a:pt x="17389" y="2957"/>
                </a:cubicBezTo>
                <a:cubicBezTo>
                  <a:pt x="17417" y="2957"/>
                  <a:pt x="17446" y="2960"/>
                  <a:pt x="17474" y="2966"/>
                </a:cubicBezTo>
                <a:cubicBezTo>
                  <a:pt x="17453" y="2940"/>
                  <a:pt x="17448" y="2908"/>
                  <a:pt x="17485" y="2889"/>
                </a:cubicBezTo>
                <a:cubicBezTo>
                  <a:pt x="17530" y="2856"/>
                  <a:pt x="17563" y="2844"/>
                  <a:pt x="17589" y="2844"/>
                </a:cubicBezTo>
                <a:cubicBezTo>
                  <a:pt x="17665" y="2844"/>
                  <a:pt x="17676" y="2952"/>
                  <a:pt x="17733" y="2952"/>
                </a:cubicBezTo>
                <a:cubicBezTo>
                  <a:pt x="17736" y="2952"/>
                  <a:pt x="17738" y="2952"/>
                  <a:pt x="17740" y="2952"/>
                </a:cubicBezTo>
                <a:cubicBezTo>
                  <a:pt x="18060" y="2901"/>
                  <a:pt x="17587" y="2695"/>
                  <a:pt x="17907" y="2546"/>
                </a:cubicBezTo>
                <a:lnTo>
                  <a:pt x="17907" y="2546"/>
                </a:lnTo>
                <a:lnTo>
                  <a:pt x="17511" y="2662"/>
                </a:lnTo>
                <a:cubicBezTo>
                  <a:pt x="17497" y="2596"/>
                  <a:pt x="17465" y="2502"/>
                  <a:pt x="17405" y="2502"/>
                </a:cubicBezTo>
                <a:cubicBezTo>
                  <a:pt x="17395" y="2502"/>
                  <a:pt x="17385" y="2504"/>
                  <a:pt x="17374" y="2509"/>
                </a:cubicBezTo>
                <a:cubicBezTo>
                  <a:pt x="17413" y="2623"/>
                  <a:pt x="17321" y="2773"/>
                  <a:pt x="17189" y="2810"/>
                </a:cubicBezTo>
                <a:cubicBezTo>
                  <a:pt x="17096" y="2702"/>
                  <a:pt x="17467" y="2523"/>
                  <a:pt x="17191" y="2481"/>
                </a:cubicBezTo>
                <a:cubicBezTo>
                  <a:pt x="17279" y="2470"/>
                  <a:pt x="17369" y="2389"/>
                  <a:pt x="17469" y="2359"/>
                </a:cubicBezTo>
                <a:lnTo>
                  <a:pt x="17469" y="2359"/>
                </a:lnTo>
                <a:cubicBezTo>
                  <a:pt x="17459" y="2406"/>
                  <a:pt x="17477" y="2420"/>
                  <a:pt x="17506" y="2420"/>
                </a:cubicBezTo>
                <a:cubicBezTo>
                  <a:pt x="17553" y="2420"/>
                  <a:pt x="17628" y="2385"/>
                  <a:pt x="17671" y="2385"/>
                </a:cubicBezTo>
                <a:cubicBezTo>
                  <a:pt x="17702" y="2385"/>
                  <a:pt x="17716" y="2405"/>
                  <a:pt x="17684" y="2475"/>
                </a:cubicBezTo>
                <a:cubicBezTo>
                  <a:pt x="17766" y="2431"/>
                  <a:pt x="17849" y="2393"/>
                  <a:pt x="17935" y="2359"/>
                </a:cubicBezTo>
                <a:cubicBezTo>
                  <a:pt x="18006" y="2333"/>
                  <a:pt x="18067" y="2315"/>
                  <a:pt x="18127" y="2294"/>
                </a:cubicBezTo>
                <a:cubicBezTo>
                  <a:pt x="18271" y="2248"/>
                  <a:pt x="18407" y="2176"/>
                  <a:pt x="18525" y="2083"/>
                </a:cubicBezTo>
                <a:lnTo>
                  <a:pt x="18525" y="2083"/>
                </a:lnTo>
                <a:cubicBezTo>
                  <a:pt x="18523" y="2178"/>
                  <a:pt x="18368" y="2493"/>
                  <a:pt x="18143" y="2509"/>
                </a:cubicBezTo>
                <a:lnTo>
                  <a:pt x="18097" y="2440"/>
                </a:lnTo>
                <a:lnTo>
                  <a:pt x="18097" y="2440"/>
                </a:lnTo>
                <a:cubicBezTo>
                  <a:pt x="18006" y="2523"/>
                  <a:pt x="18036" y="2536"/>
                  <a:pt x="18100" y="2536"/>
                </a:cubicBezTo>
                <a:cubicBezTo>
                  <a:pt x="18130" y="2536"/>
                  <a:pt x="18167" y="2533"/>
                  <a:pt x="18203" y="2533"/>
                </a:cubicBezTo>
                <a:cubicBezTo>
                  <a:pt x="18269" y="2533"/>
                  <a:pt x="18330" y="2543"/>
                  <a:pt x="18333" y="2597"/>
                </a:cubicBezTo>
                <a:cubicBezTo>
                  <a:pt x="18444" y="2431"/>
                  <a:pt x="18623" y="2387"/>
                  <a:pt x="18817" y="2356"/>
                </a:cubicBezTo>
                <a:cubicBezTo>
                  <a:pt x="18914" y="2340"/>
                  <a:pt x="19014" y="2333"/>
                  <a:pt x="19114" y="2312"/>
                </a:cubicBezTo>
                <a:cubicBezTo>
                  <a:pt x="19213" y="2296"/>
                  <a:pt x="19308" y="2261"/>
                  <a:pt x="19396" y="2208"/>
                </a:cubicBezTo>
                <a:cubicBezTo>
                  <a:pt x="19304" y="2164"/>
                  <a:pt x="19362" y="2095"/>
                  <a:pt x="19352" y="2016"/>
                </a:cubicBezTo>
                <a:lnTo>
                  <a:pt x="19352" y="2016"/>
                </a:lnTo>
                <a:cubicBezTo>
                  <a:pt x="19260" y="2063"/>
                  <a:pt x="19241" y="2087"/>
                  <a:pt x="19202" y="2087"/>
                </a:cubicBezTo>
                <a:cubicBezTo>
                  <a:pt x="19180" y="2087"/>
                  <a:pt x="19151" y="2079"/>
                  <a:pt x="19097" y="2062"/>
                </a:cubicBezTo>
                <a:cubicBezTo>
                  <a:pt x="19084" y="1958"/>
                  <a:pt x="19188" y="1960"/>
                  <a:pt x="19211" y="1872"/>
                </a:cubicBezTo>
                <a:cubicBezTo>
                  <a:pt x="19211" y="1839"/>
                  <a:pt x="19202" y="1827"/>
                  <a:pt x="19187" y="1827"/>
                </a:cubicBezTo>
                <a:cubicBezTo>
                  <a:pt x="19155" y="1827"/>
                  <a:pt x="19095" y="1883"/>
                  <a:pt x="19044" y="1883"/>
                </a:cubicBezTo>
                <a:cubicBezTo>
                  <a:pt x="19036" y="1883"/>
                  <a:pt x="19027" y="1881"/>
                  <a:pt x="19019" y="1877"/>
                </a:cubicBezTo>
                <a:cubicBezTo>
                  <a:pt x="19144" y="1768"/>
                  <a:pt x="19125" y="1759"/>
                  <a:pt x="19179" y="1638"/>
                </a:cubicBezTo>
                <a:cubicBezTo>
                  <a:pt x="19290" y="1692"/>
                  <a:pt x="19297" y="1745"/>
                  <a:pt x="19394" y="1817"/>
                </a:cubicBezTo>
                <a:cubicBezTo>
                  <a:pt x="19759" y="1704"/>
                  <a:pt x="19657" y="1528"/>
                  <a:pt x="19958" y="1465"/>
                </a:cubicBezTo>
                <a:lnTo>
                  <a:pt x="19958" y="1465"/>
                </a:lnTo>
                <a:cubicBezTo>
                  <a:pt x="19814" y="1496"/>
                  <a:pt x="20012" y="1537"/>
                  <a:pt x="19935" y="1563"/>
                </a:cubicBezTo>
                <a:lnTo>
                  <a:pt x="19935" y="1563"/>
                </a:lnTo>
                <a:lnTo>
                  <a:pt x="19987" y="1553"/>
                </a:lnTo>
                <a:lnTo>
                  <a:pt x="19987" y="1553"/>
                </a:lnTo>
                <a:cubicBezTo>
                  <a:pt x="19934" y="1615"/>
                  <a:pt x="19873" y="1671"/>
                  <a:pt x="19809" y="1719"/>
                </a:cubicBezTo>
                <a:lnTo>
                  <a:pt x="19709" y="1794"/>
                </a:lnTo>
                <a:cubicBezTo>
                  <a:pt x="19674" y="1819"/>
                  <a:pt x="19644" y="1844"/>
                  <a:pt x="19616" y="1868"/>
                </a:cubicBezTo>
                <a:cubicBezTo>
                  <a:pt x="19501" y="1967"/>
                  <a:pt x="19429" y="2067"/>
                  <a:pt x="19496" y="2187"/>
                </a:cubicBezTo>
                <a:cubicBezTo>
                  <a:pt x="19591" y="2136"/>
                  <a:pt x="19663" y="2062"/>
                  <a:pt x="19744" y="1988"/>
                </a:cubicBezTo>
                <a:cubicBezTo>
                  <a:pt x="19825" y="1907"/>
                  <a:pt x="19924" y="1842"/>
                  <a:pt x="20033" y="1800"/>
                </a:cubicBezTo>
                <a:lnTo>
                  <a:pt x="20038" y="1851"/>
                </a:lnTo>
                <a:cubicBezTo>
                  <a:pt x="20223" y="1800"/>
                  <a:pt x="20015" y="1789"/>
                  <a:pt x="20040" y="1731"/>
                </a:cubicBezTo>
                <a:cubicBezTo>
                  <a:pt x="20078" y="1697"/>
                  <a:pt x="20116" y="1685"/>
                  <a:pt x="20153" y="1685"/>
                </a:cubicBezTo>
                <a:cubicBezTo>
                  <a:pt x="20235" y="1685"/>
                  <a:pt x="20313" y="1745"/>
                  <a:pt x="20374" y="1745"/>
                </a:cubicBezTo>
                <a:cubicBezTo>
                  <a:pt x="20411" y="1745"/>
                  <a:pt x="20441" y="1724"/>
                  <a:pt x="20464" y="1657"/>
                </a:cubicBezTo>
                <a:lnTo>
                  <a:pt x="20464" y="1657"/>
                </a:lnTo>
                <a:lnTo>
                  <a:pt x="20244" y="1689"/>
                </a:lnTo>
                <a:cubicBezTo>
                  <a:pt x="20367" y="1529"/>
                  <a:pt x="20193" y="1685"/>
                  <a:pt x="20172" y="1502"/>
                </a:cubicBezTo>
                <a:cubicBezTo>
                  <a:pt x="20290" y="1390"/>
                  <a:pt x="20478" y="1312"/>
                  <a:pt x="20682" y="1238"/>
                </a:cubicBezTo>
                <a:cubicBezTo>
                  <a:pt x="20888" y="1166"/>
                  <a:pt x="21106" y="1085"/>
                  <a:pt x="21289" y="960"/>
                </a:cubicBezTo>
                <a:cubicBezTo>
                  <a:pt x="21216" y="931"/>
                  <a:pt x="21172" y="919"/>
                  <a:pt x="21126" y="919"/>
                </a:cubicBezTo>
                <a:cubicBezTo>
                  <a:pt x="21081" y="919"/>
                  <a:pt x="21034" y="931"/>
                  <a:pt x="20958" y="950"/>
                </a:cubicBezTo>
                <a:cubicBezTo>
                  <a:pt x="20955" y="696"/>
                  <a:pt x="21027" y="709"/>
                  <a:pt x="20893" y="533"/>
                </a:cubicBezTo>
                <a:lnTo>
                  <a:pt x="20700" y="582"/>
                </a:lnTo>
                <a:lnTo>
                  <a:pt x="20631" y="367"/>
                </a:lnTo>
                <a:cubicBezTo>
                  <a:pt x="20669" y="353"/>
                  <a:pt x="20708" y="345"/>
                  <a:pt x="20748" y="345"/>
                </a:cubicBezTo>
                <a:cubicBezTo>
                  <a:pt x="20761" y="345"/>
                  <a:pt x="20775" y="346"/>
                  <a:pt x="20788" y="348"/>
                </a:cubicBezTo>
                <a:cubicBezTo>
                  <a:pt x="20772" y="204"/>
                  <a:pt x="21087" y="302"/>
                  <a:pt x="21062" y="167"/>
                </a:cubicBezTo>
                <a:lnTo>
                  <a:pt x="21062" y="167"/>
                </a:lnTo>
                <a:lnTo>
                  <a:pt x="20907" y="237"/>
                </a:lnTo>
                <a:cubicBezTo>
                  <a:pt x="20793" y="149"/>
                  <a:pt x="20985" y="100"/>
                  <a:pt x="21090" y="28"/>
                </a:cubicBezTo>
                <a:cubicBezTo>
                  <a:pt x="21061" y="8"/>
                  <a:pt x="21032" y="0"/>
                  <a:pt x="21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title"/>
          </p:nvPr>
        </p:nvSpPr>
        <p:spPr>
          <a:xfrm>
            <a:off x="1805475" y="1378050"/>
            <a:ext cx="2621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5" name="Google Shape;455;p24"/>
          <p:cNvSpPr txBox="1">
            <a:spLocks noGrp="1"/>
          </p:cNvSpPr>
          <p:nvPr>
            <p:ph type="subTitle" idx="1"/>
          </p:nvPr>
        </p:nvSpPr>
        <p:spPr>
          <a:xfrm>
            <a:off x="1805475" y="1964575"/>
            <a:ext cx="2621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24"/>
          <p:cNvSpPr txBox="1">
            <a:spLocks noGrp="1"/>
          </p:cNvSpPr>
          <p:nvPr>
            <p:ph type="title" idx="2"/>
          </p:nvPr>
        </p:nvSpPr>
        <p:spPr>
          <a:xfrm>
            <a:off x="4716975" y="1378050"/>
            <a:ext cx="2621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7" name="Google Shape;457;p24"/>
          <p:cNvSpPr txBox="1">
            <a:spLocks noGrp="1"/>
          </p:cNvSpPr>
          <p:nvPr>
            <p:ph type="subTitle" idx="3"/>
          </p:nvPr>
        </p:nvSpPr>
        <p:spPr>
          <a:xfrm>
            <a:off x="4716975" y="1964575"/>
            <a:ext cx="2621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24"/>
          <p:cNvSpPr txBox="1">
            <a:spLocks noGrp="1"/>
          </p:cNvSpPr>
          <p:nvPr>
            <p:ph type="title" idx="4"/>
          </p:nvPr>
        </p:nvSpPr>
        <p:spPr>
          <a:xfrm>
            <a:off x="1482000" y="2811450"/>
            <a:ext cx="2621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9" name="Google Shape;459;p24"/>
          <p:cNvSpPr txBox="1">
            <a:spLocks noGrp="1"/>
          </p:cNvSpPr>
          <p:nvPr>
            <p:ph type="subTitle" idx="5"/>
          </p:nvPr>
        </p:nvSpPr>
        <p:spPr>
          <a:xfrm>
            <a:off x="1482000" y="3397975"/>
            <a:ext cx="2621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24"/>
          <p:cNvSpPr txBox="1">
            <a:spLocks noGrp="1"/>
          </p:cNvSpPr>
          <p:nvPr>
            <p:ph type="title" idx="6"/>
          </p:nvPr>
        </p:nvSpPr>
        <p:spPr>
          <a:xfrm>
            <a:off x="5040600" y="2811450"/>
            <a:ext cx="2621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1" name="Google Shape;461;p24"/>
          <p:cNvSpPr txBox="1">
            <a:spLocks noGrp="1"/>
          </p:cNvSpPr>
          <p:nvPr>
            <p:ph type="subTitle" idx="7"/>
          </p:nvPr>
        </p:nvSpPr>
        <p:spPr>
          <a:xfrm>
            <a:off x="5040600" y="3397975"/>
            <a:ext cx="2621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24"/>
          <p:cNvSpPr txBox="1">
            <a:spLocks noGrp="1"/>
          </p:cNvSpPr>
          <p:nvPr>
            <p:ph type="title" idx="8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7"/>
          <p:cNvSpPr/>
          <p:nvPr/>
        </p:nvSpPr>
        <p:spPr>
          <a:xfrm flipH="1">
            <a:off x="-465550" y="4215761"/>
            <a:ext cx="10532289" cy="3146303"/>
          </a:xfrm>
          <a:custGeom>
            <a:avLst/>
            <a:gdLst/>
            <a:ahLst/>
            <a:cxnLst/>
            <a:rect l="l" t="t" r="r" b="b"/>
            <a:pathLst>
              <a:path w="88140" h="26330" extrusionOk="0">
                <a:moveTo>
                  <a:pt x="2658" y="0"/>
                </a:moveTo>
                <a:cubicBezTo>
                  <a:pt x="2403" y="0"/>
                  <a:pt x="2149" y="55"/>
                  <a:pt x="1896" y="186"/>
                </a:cubicBezTo>
                <a:cubicBezTo>
                  <a:pt x="392" y="962"/>
                  <a:pt x="920" y="3036"/>
                  <a:pt x="1696" y="4113"/>
                </a:cubicBezTo>
                <a:cubicBezTo>
                  <a:pt x="2577" y="5334"/>
                  <a:pt x="3126" y="5994"/>
                  <a:pt x="2762" y="7692"/>
                </a:cubicBezTo>
                <a:cubicBezTo>
                  <a:pt x="2312" y="9781"/>
                  <a:pt x="566" y="11762"/>
                  <a:pt x="295" y="13858"/>
                </a:cubicBezTo>
                <a:cubicBezTo>
                  <a:pt x="1" y="16140"/>
                  <a:pt x="1469" y="18373"/>
                  <a:pt x="2917" y="20532"/>
                </a:cubicBezTo>
                <a:cubicBezTo>
                  <a:pt x="3839" y="21908"/>
                  <a:pt x="4821" y="23335"/>
                  <a:pt x="6793" y="24370"/>
                </a:cubicBezTo>
                <a:cubicBezTo>
                  <a:pt x="9648" y="25874"/>
                  <a:pt x="13793" y="26217"/>
                  <a:pt x="17987" y="26217"/>
                </a:cubicBezTo>
                <a:cubicBezTo>
                  <a:pt x="19570" y="26217"/>
                  <a:pt x="21160" y="26168"/>
                  <a:pt x="22690" y="26114"/>
                </a:cubicBezTo>
                <a:cubicBezTo>
                  <a:pt x="30093" y="25852"/>
                  <a:pt x="37513" y="25721"/>
                  <a:pt x="44934" y="25721"/>
                </a:cubicBezTo>
                <a:cubicBezTo>
                  <a:pt x="51537" y="25721"/>
                  <a:pt x="58139" y="25825"/>
                  <a:pt x="64729" y="26031"/>
                </a:cubicBezTo>
                <a:cubicBezTo>
                  <a:pt x="68829" y="26161"/>
                  <a:pt x="72939" y="26330"/>
                  <a:pt x="77039" y="26330"/>
                </a:cubicBezTo>
                <a:cubicBezTo>
                  <a:pt x="78940" y="26330"/>
                  <a:pt x="80838" y="26293"/>
                  <a:pt x="82733" y="26200"/>
                </a:cubicBezTo>
                <a:cubicBezTo>
                  <a:pt x="83761" y="26151"/>
                  <a:pt x="84854" y="26068"/>
                  <a:pt x="85635" y="25718"/>
                </a:cubicBezTo>
                <a:cubicBezTo>
                  <a:pt x="86383" y="25385"/>
                  <a:pt x="86710" y="24861"/>
                  <a:pt x="86851" y="24354"/>
                </a:cubicBezTo>
                <a:cubicBezTo>
                  <a:pt x="87488" y="22056"/>
                  <a:pt x="84970" y="19774"/>
                  <a:pt x="85434" y="17467"/>
                </a:cubicBezTo>
                <a:cubicBezTo>
                  <a:pt x="85756" y="15857"/>
                  <a:pt x="87509" y="14238"/>
                  <a:pt x="86499" y="12707"/>
                </a:cubicBezTo>
                <a:cubicBezTo>
                  <a:pt x="86145" y="12169"/>
                  <a:pt x="85471" y="11704"/>
                  <a:pt x="85065" y="11176"/>
                </a:cubicBezTo>
                <a:cubicBezTo>
                  <a:pt x="83532" y="9181"/>
                  <a:pt x="86075" y="6997"/>
                  <a:pt x="86844" y="5264"/>
                </a:cubicBezTo>
                <a:cubicBezTo>
                  <a:pt x="88139" y="2348"/>
                  <a:pt x="84419" y="3084"/>
                  <a:pt x="82700" y="1854"/>
                </a:cubicBezTo>
                <a:cubicBezTo>
                  <a:pt x="82107" y="1433"/>
                  <a:pt x="81579" y="898"/>
                  <a:pt x="80898" y="643"/>
                </a:cubicBezTo>
                <a:cubicBezTo>
                  <a:pt x="80596" y="530"/>
                  <a:pt x="80286" y="479"/>
                  <a:pt x="79973" y="479"/>
                </a:cubicBezTo>
                <a:cubicBezTo>
                  <a:pt x="79021" y="479"/>
                  <a:pt x="78051" y="945"/>
                  <a:pt x="77268" y="1535"/>
                </a:cubicBezTo>
                <a:cubicBezTo>
                  <a:pt x="76228" y="2315"/>
                  <a:pt x="75348" y="3323"/>
                  <a:pt x="74201" y="3937"/>
                </a:cubicBezTo>
                <a:cubicBezTo>
                  <a:pt x="73248" y="4448"/>
                  <a:pt x="72233" y="4645"/>
                  <a:pt x="71187" y="4645"/>
                </a:cubicBezTo>
                <a:cubicBezTo>
                  <a:pt x="68894" y="4645"/>
                  <a:pt x="66449" y="3701"/>
                  <a:pt x="64162" y="3068"/>
                </a:cubicBezTo>
                <a:cubicBezTo>
                  <a:pt x="61434" y="2313"/>
                  <a:pt x="58631" y="2027"/>
                  <a:pt x="55806" y="2027"/>
                </a:cubicBezTo>
                <a:cubicBezTo>
                  <a:pt x="52164" y="2027"/>
                  <a:pt x="48483" y="2503"/>
                  <a:pt x="44877" y="3061"/>
                </a:cubicBezTo>
                <a:cubicBezTo>
                  <a:pt x="42795" y="3383"/>
                  <a:pt x="40661" y="3730"/>
                  <a:pt x="38563" y="3730"/>
                </a:cubicBezTo>
                <a:cubicBezTo>
                  <a:pt x="37163" y="3730"/>
                  <a:pt x="35778" y="3575"/>
                  <a:pt x="34435" y="3156"/>
                </a:cubicBezTo>
                <a:cubicBezTo>
                  <a:pt x="31936" y="2375"/>
                  <a:pt x="29548" y="689"/>
                  <a:pt x="27012" y="689"/>
                </a:cubicBezTo>
                <a:cubicBezTo>
                  <a:pt x="26692" y="689"/>
                  <a:pt x="26370" y="716"/>
                  <a:pt x="26045" y="775"/>
                </a:cubicBezTo>
                <a:cubicBezTo>
                  <a:pt x="24875" y="986"/>
                  <a:pt x="23804" y="1609"/>
                  <a:pt x="22628" y="1785"/>
                </a:cubicBezTo>
                <a:cubicBezTo>
                  <a:pt x="22379" y="1822"/>
                  <a:pt x="22132" y="1838"/>
                  <a:pt x="21885" y="1838"/>
                </a:cubicBezTo>
                <a:cubicBezTo>
                  <a:pt x="20819" y="1838"/>
                  <a:pt x="19768" y="1528"/>
                  <a:pt x="18713" y="1208"/>
                </a:cubicBezTo>
                <a:cubicBezTo>
                  <a:pt x="17995" y="990"/>
                  <a:pt x="17272" y="766"/>
                  <a:pt x="16542" y="634"/>
                </a:cubicBezTo>
                <a:cubicBezTo>
                  <a:pt x="15937" y="523"/>
                  <a:pt x="15328" y="477"/>
                  <a:pt x="14719" y="477"/>
                </a:cubicBezTo>
                <a:cubicBezTo>
                  <a:pt x="12675" y="477"/>
                  <a:pt x="10619" y="1002"/>
                  <a:pt x="8597" y="1423"/>
                </a:cubicBezTo>
                <a:cubicBezTo>
                  <a:pt x="8113" y="1524"/>
                  <a:pt x="7616" y="1618"/>
                  <a:pt x="7123" y="1618"/>
                </a:cubicBezTo>
                <a:cubicBezTo>
                  <a:pt x="6898" y="1618"/>
                  <a:pt x="6675" y="1599"/>
                  <a:pt x="6454" y="1551"/>
                </a:cubicBezTo>
                <a:cubicBezTo>
                  <a:pt x="5123" y="1263"/>
                  <a:pt x="3877" y="0"/>
                  <a:pt x="26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" name="Google Shape;705;p37"/>
          <p:cNvGrpSpPr/>
          <p:nvPr/>
        </p:nvGrpSpPr>
        <p:grpSpPr>
          <a:xfrm>
            <a:off x="89479" y="3922346"/>
            <a:ext cx="469371" cy="1154516"/>
            <a:chOff x="889085" y="3601710"/>
            <a:chExt cx="597164" cy="1468850"/>
          </a:xfrm>
        </p:grpSpPr>
        <p:sp>
          <p:nvSpPr>
            <p:cNvPr id="706" name="Google Shape;706;p37"/>
            <p:cNvSpPr/>
            <p:nvPr/>
          </p:nvSpPr>
          <p:spPr>
            <a:xfrm>
              <a:off x="920589" y="3685080"/>
              <a:ext cx="565659" cy="1017964"/>
            </a:xfrm>
            <a:custGeom>
              <a:avLst/>
              <a:gdLst/>
              <a:ahLst/>
              <a:cxnLst/>
              <a:rect l="l" t="t" r="r" b="b"/>
              <a:pathLst>
                <a:path w="5584" h="10049" extrusionOk="0">
                  <a:moveTo>
                    <a:pt x="2761" y="0"/>
                  </a:moveTo>
                  <a:cubicBezTo>
                    <a:pt x="2155" y="0"/>
                    <a:pt x="1166" y="2658"/>
                    <a:pt x="1620" y="3310"/>
                  </a:cubicBezTo>
                  <a:cubicBezTo>
                    <a:pt x="948" y="4545"/>
                    <a:pt x="869" y="6062"/>
                    <a:pt x="987" y="7091"/>
                  </a:cubicBezTo>
                  <a:cubicBezTo>
                    <a:pt x="394" y="7881"/>
                    <a:pt x="0" y="9342"/>
                    <a:pt x="633" y="9894"/>
                  </a:cubicBezTo>
                  <a:cubicBezTo>
                    <a:pt x="759" y="10005"/>
                    <a:pt x="916" y="10049"/>
                    <a:pt x="1086" y="10049"/>
                  </a:cubicBezTo>
                  <a:cubicBezTo>
                    <a:pt x="1763" y="10049"/>
                    <a:pt x="2646" y="9342"/>
                    <a:pt x="2646" y="9342"/>
                  </a:cubicBezTo>
                  <a:cubicBezTo>
                    <a:pt x="2742" y="9461"/>
                    <a:pt x="2866" y="9501"/>
                    <a:pt x="2989" y="9501"/>
                  </a:cubicBezTo>
                  <a:cubicBezTo>
                    <a:pt x="3234" y="9501"/>
                    <a:pt x="3475" y="9343"/>
                    <a:pt x="3475" y="9342"/>
                  </a:cubicBezTo>
                  <a:lnTo>
                    <a:pt x="3475" y="9342"/>
                  </a:lnTo>
                  <a:cubicBezTo>
                    <a:pt x="3863" y="9572"/>
                    <a:pt x="4169" y="9670"/>
                    <a:pt x="4404" y="9670"/>
                  </a:cubicBezTo>
                  <a:cubicBezTo>
                    <a:pt x="5583" y="9670"/>
                    <a:pt x="5031" y="7235"/>
                    <a:pt x="4504" y="6773"/>
                  </a:cubicBezTo>
                  <a:cubicBezTo>
                    <a:pt x="4700" y="6180"/>
                    <a:pt x="4307" y="3417"/>
                    <a:pt x="3635" y="3310"/>
                  </a:cubicBezTo>
                  <a:cubicBezTo>
                    <a:pt x="4068" y="3005"/>
                    <a:pt x="3436" y="297"/>
                    <a:pt x="2845" y="19"/>
                  </a:cubicBezTo>
                  <a:cubicBezTo>
                    <a:pt x="2818" y="6"/>
                    <a:pt x="2790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7"/>
            <p:cNvSpPr/>
            <p:nvPr/>
          </p:nvSpPr>
          <p:spPr>
            <a:xfrm>
              <a:off x="889085" y="3601710"/>
              <a:ext cx="588148" cy="1468850"/>
            </a:xfrm>
            <a:custGeom>
              <a:avLst/>
              <a:gdLst/>
              <a:ahLst/>
              <a:cxnLst/>
              <a:rect l="l" t="t" r="r" b="b"/>
              <a:pathLst>
                <a:path w="5806" h="14500" fill="none" extrusionOk="0">
                  <a:moveTo>
                    <a:pt x="2649" y="14499"/>
                  </a:moveTo>
                  <a:lnTo>
                    <a:pt x="2649" y="9600"/>
                  </a:lnTo>
                  <a:cubicBezTo>
                    <a:pt x="2649" y="9600"/>
                    <a:pt x="1266" y="10707"/>
                    <a:pt x="633" y="10154"/>
                  </a:cubicBezTo>
                  <a:cubicBezTo>
                    <a:pt x="1" y="9600"/>
                    <a:pt x="397" y="8138"/>
                    <a:pt x="988" y="7349"/>
                  </a:cubicBezTo>
                  <a:cubicBezTo>
                    <a:pt x="870" y="6322"/>
                    <a:pt x="948" y="4805"/>
                    <a:pt x="1620" y="3568"/>
                  </a:cubicBezTo>
                  <a:cubicBezTo>
                    <a:pt x="1148" y="2885"/>
                    <a:pt x="2253" y="1"/>
                    <a:pt x="2846" y="279"/>
                  </a:cubicBezTo>
                  <a:cubicBezTo>
                    <a:pt x="3439" y="554"/>
                    <a:pt x="4069" y="3262"/>
                    <a:pt x="3635" y="3568"/>
                  </a:cubicBezTo>
                  <a:cubicBezTo>
                    <a:pt x="4307" y="3675"/>
                    <a:pt x="4701" y="6441"/>
                    <a:pt x="4504" y="7034"/>
                  </a:cubicBezTo>
                  <a:cubicBezTo>
                    <a:pt x="5137" y="7585"/>
                    <a:pt x="5806" y="10983"/>
                    <a:pt x="3478" y="960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3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" name="Google Shape;708;p37"/>
          <p:cNvGrpSpPr/>
          <p:nvPr/>
        </p:nvGrpSpPr>
        <p:grpSpPr>
          <a:xfrm>
            <a:off x="7758522" y="3626040"/>
            <a:ext cx="1426635" cy="1335167"/>
            <a:chOff x="7333669" y="3382992"/>
            <a:chExt cx="1628207" cy="1523816"/>
          </a:xfrm>
        </p:grpSpPr>
        <p:sp>
          <p:nvSpPr>
            <p:cNvPr id="709" name="Google Shape;709;p37"/>
            <p:cNvSpPr/>
            <p:nvPr/>
          </p:nvSpPr>
          <p:spPr>
            <a:xfrm>
              <a:off x="7386839" y="3429718"/>
              <a:ext cx="1575037" cy="1477090"/>
            </a:xfrm>
            <a:custGeom>
              <a:avLst/>
              <a:gdLst/>
              <a:ahLst/>
              <a:cxnLst/>
              <a:rect l="l" t="t" r="r" b="b"/>
              <a:pathLst>
                <a:path w="18573" h="17418" extrusionOk="0">
                  <a:moveTo>
                    <a:pt x="7935" y="1"/>
                  </a:moveTo>
                  <a:cubicBezTo>
                    <a:pt x="6571" y="1"/>
                    <a:pt x="7145" y="2623"/>
                    <a:pt x="7145" y="3563"/>
                  </a:cubicBezTo>
                  <a:cubicBezTo>
                    <a:pt x="7145" y="4423"/>
                    <a:pt x="7590" y="6558"/>
                    <a:pt x="6351" y="6558"/>
                  </a:cubicBezTo>
                  <a:cubicBezTo>
                    <a:pt x="5937" y="6558"/>
                    <a:pt x="4512" y="6456"/>
                    <a:pt x="3143" y="6456"/>
                  </a:cubicBezTo>
                  <a:cubicBezTo>
                    <a:pt x="1663" y="6456"/>
                    <a:pt x="249" y="6576"/>
                    <a:pt x="249" y="7075"/>
                  </a:cubicBezTo>
                  <a:cubicBezTo>
                    <a:pt x="249" y="7822"/>
                    <a:pt x="0" y="8863"/>
                    <a:pt x="1063" y="8863"/>
                  </a:cubicBezTo>
                  <a:cubicBezTo>
                    <a:pt x="1071" y="8863"/>
                    <a:pt x="1079" y="8863"/>
                    <a:pt x="1088" y="8863"/>
                  </a:cubicBezTo>
                  <a:cubicBezTo>
                    <a:pt x="1674" y="8854"/>
                    <a:pt x="2248" y="8833"/>
                    <a:pt x="2834" y="8833"/>
                  </a:cubicBezTo>
                  <a:cubicBezTo>
                    <a:pt x="3768" y="8835"/>
                    <a:pt x="3351" y="11578"/>
                    <a:pt x="3351" y="12199"/>
                  </a:cubicBezTo>
                  <a:lnTo>
                    <a:pt x="3348" y="16415"/>
                  </a:lnTo>
                  <a:cubicBezTo>
                    <a:pt x="3346" y="16533"/>
                    <a:pt x="3351" y="16651"/>
                    <a:pt x="3367" y="16767"/>
                  </a:cubicBezTo>
                  <a:cubicBezTo>
                    <a:pt x="3379" y="16869"/>
                    <a:pt x="3413" y="16969"/>
                    <a:pt x="3462" y="17059"/>
                  </a:cubicBezTo>
                  <a:cubicBezTo>
                    <a:pt x="3529" y="17170"/>
                    <a:pt x="3629" y="17233"/>
                    <a:pt x="3745" y="17279"/>
                  </a:cubicBezTo>
                  <a:cubicBezTo>
                    <a:pt x="4004" y="17383"/>
                    <a:pt x="4353" y="17418"/>
                    <a:pt x="4734" y="17418"/>
                  </a:cubicBezTo>
                  <a:cubicBezTo>
                    <a:pt x="5477" y="17418"/>
                    <a:pt x="6339" y="17286"/>
                    <a:pt x="6879" y="17286"/>
                  </a:cubicBezTo>
                  <a:lnTo>
                    <a:pt x="15663" y="17286"/>
                  </a:lnTo>
                  <a:cubicBezTo>
                    <a:pt x="16069" y="17286"/>
                    <a:pt x="16503" y="17345"/>
                    <a:pt x="16888" y="17345"/>
                  </a:cubicBezTo>
                  <a:cubicBezTo>
                    <a:pt x="17538" y="17345"/>
                    <a:pt x="18049" y="17176"/>
                    <a:pt x="18049" y="16269"/>
                  </a:cubicBezTo>
                  <a:cubicBezTo>
                    <a:pt x="18046" y="12806"/>
                    <a:pt x="18044" y="9345"/>
                    <a:pt x="18042" y="5882"/>
                  </a:cubicBezTo>
                  <a:cubicBezTo>
                    <a:pt x="18042" y="4680"/>
                    <a:pt x="18572" y="3021"/>
                    <a:pt x="17092" y="2785"/>
                  </a:cubicBezTo>
                  <a:cubicBezTo>
                    <a:pt x="16854" y="2747"/>
                    <a:pt x="16616" y="2733"/>
                    <a:pt x="16377" y="2733"/>
                  </a:cubicBezTo>
                  <a:cubicBezTo>
                    <a:pt x="15715" y="2733"/>
                    <a:pt x="15049" y="2841"/>
                    <a:pt x="14389" y="2841"/>
                  </a:cubicBezTo>
                  <a:cubicBezTo>
                    <a:pt x="14138" y="2841"/>
                    <a:pt x="13847" y="2817"/>
                    <a:pt x="13710" y="2607"/>
                  </a:cubicBezTo>
                  <a:cubicBezTo>
                    <a:pt x="13633" y="2486"/>
                    <a:pt x="13631" y="2336"/>
                    <a:pt x="13631" y="2194"/>
                  </a:cubicBezTo>
                  <a:cubicBezTo>
                    <a:pt x="13629" y="1696"/>
                    <a:pt x="13629" y="1200"/>
                    <a:pt x="13629" y="702"/>
                  </a:cubicBezTo>
                  <a:cubicBezTo>
                    <a:pt x="13629" y="510"/>
                    <a:pt x="13620" y="299"/>
                    <a:pt x="13487" y="160"/>
                  </a:cubicBezTo>
                  <a:cubicBezTo>
                    <a:pt x="13349" y="17"/>
                    <a:pt x="13124" y="5"/>
                    <a:pt x="12920" y="5"/>
                  </a:cubicBezTo>
                  <a:lnTo>
                    <a:pt x="79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7"/>
            <p:cNvSpPr/>
            <p:nvPr/>
          </p:nvSpPr>
          <p:spPr>
            <a:xfrm>
              <a:off x="7333669" y="3382992"/>
              <a:ext cx="1575291" cy="1502276"/>
            </a:xfrm>
            <a:custGeom>
              <a:avLst/>
              <a:gdLst/>
              <a:ahLst/>
              <a:cxnLst/>
              <a:rect l="l" t="t" r="r" b="b"/>
              <a:pathLst>
                <a:path w="18576" h="17715" fill="none" extrusionOk="0">
                  <a:moveTo>
                    <a:pt x="3368" y="16767"/>
                  </a:moveTo>
                  <a:cubicBezTo>
                    <a:pt x="3355" y="16649"/>
                    <a:pt x="3348" y="16530"/>
                    <a:pt x="3350" y="16415"/>
                  </a:cubicBezTo>
                  <a:lnTo>
                    <a:pt x="3352" y="12199"/>
                  </a:lnTo>
                  <a:cubicBezTo>
                    <a:pt x="3352" y="11578"/>
                    <a:pt x="3769" y="8835"/>
                    <a:pt x="2838" y="8833"/>
                  </a:cubicBezTo>
                  <a:cubicBezTo>
                    <a:pt x="2252" y="8833"/>
                    <a:pt x="1675" y="8854"/>
                    <a:pt x="1091" y="8863"/>
                  </a:cubicBezTo>
                  <a:cubicBezTo>
                    <a:pt x="0" y="8879"/>
                    <a:pt x="251" y="7828"/>
                    <a:pt x="251" y="7072"/>
                  </a:cubicBezTo>
                  <a:cubicBezTo>
                    <a:pt x="251" y="6111"/>
                    <a:pt x="5495" y="6558"/>
                    <a:pt x="6352" y="6558"/>
                  </a:cubicBezTo>
                  <a:cubicBezTo>
                    <a:pt x="7591" y="6558"/>
                    <a:pt x="7149" y="4420"/>
                    <a:pt x="7149" y="3563"/>
                  </a:cubicBezTo>
                  <a:cubicBezTo>
                    <a:pt x="7149" y="2622"/>
                    <a:pt x="6572" y="0"/>
                    <a:pt x="7937" y="0"/>
                  </a:cubicBezTo>
                  <a:lnTo>
                    <a:pt x="12924" y="5"/>
                  </a:lnTo>
                  <a:cubicBezTo>
                    <a:pt x="13125" y="5"/>
                    <a:pt x="13350" y="14"/>
                    <a:pt x="13489" y="160"/>
                  </a:cubicBezTo>
                  <a:cubicBezTo>
                    <a:pt x="13623" y="299"/>
                    <a:pt x="13630" y="510"/>
                    <a:pt x="13630" y="702"/>
                  </a:cubicBezTo>
                  <a:cubicBezTo>
                    <a:pt x="13630" y="1200"/>
                    <a:pt x="13633" y="1696"/>
                    <a:pt x="13633" y="2194"/>
                  </a:cubicBezTo>
                  <a:cubicBezTo>
                    <a:pt x="13633" y="2335"/>
                    <a:pt x="13637" y="2486"/>
                    <a:pt x="13714" y="2606"/>
                  </a:cubicBezTo>
                  <a:cubicBezTo>
                    <a:pt x="13848" y="2817"/>
                    <a:pt x="14140" y="2840"/>
                    <a:pt x="14390" y="2840"/>
                  </a:cubicBezTo>
                  <a:cubicBezTo>
                    <a:pt x="15289" y="2840"/>
                    <a:pt x="16197" y="2639"/>
                    <a:pt x="17093" y="2782"/>
                  </a:cubicBezTo>
                  <a:cubicBezTo>
                    <a:pt x="18576" y="3021"/>
                    <a:pt x="18043" y="4679"/>
                    <a:pt x="18043" y="5882"/>
                  </a:cubicBezTo>
                  <a:lnTo>
                    <a:pt x="18052" y="16269"/>
                  </a:lnTo>
                  <a:cubicBezTo>
                    <a:pt x="18052" y="17714"/>
                    <a:pt x="16758" y="17286"/>
                    <a:pt x="15664" y="17286"/>
                  </a:cubicBezTo>
                  <a:lnTo>
                    <a:pt x="6880" y="17286"/>
                  </a:lnTo>
                  <a:cubicBezTo>
                    <a:pt x="6065" y="17286"/>
                    <a:pt x="4515" y="17587"/>
                    <a:pt x="3748" y="17279"/>
                  </a:cubicBezTo>
                  <a:cubicBezTo>
                    <a:pt x="3633" y="17232"/>
                    <a:pt x="3531" y="17170"/>
                    <a:pt x="3466" y="17059"/>
                  </a:cubicBezTo>
                  <a:cubicBezTo>
                    <a:pt x="3415" y="16968"/>
                    <a:pt x="3382" y="16869"/>
                    <a:pt x="3368" y="1676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3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1" name="Google Shape;711;p37"/>
          <p:cNvSpPr/>
          <p:nvPr/>
        </p:nvSpPr>
        <p:spPr>
          <a:xfrm rot="1188950" flipH="1">
            <a:off x="7117721" y="-550983"/>
            <a:ext cx="2775367" cy="1342867"/>
          </a:xfrm>
          <a:custGeom>
            <a:avLst/>
            <a:gdLst/>
            <a:ahLst/>
            <a:cxnLst/>
            <a:rect l="l" t="t" r="r" b="b"/>
            <a:pathLst>
              <a:path w="21889" h="10202" extrusionOk="0">
                <a:moveTo>
                  <a:pt x="11978" y="0"/>
                </a:moveTo>
                <a:cubicBezTo>
                  <a:pt x="8962" y="0"/>
                  <a:pt x="5952" y="431"/>
                  <a:pt x="3042" y="1286"/>
                </a:cubicBezTo>
                <a:cubicBezTo>
                  <a:pt x="1552" y="1724"/>
                  <a:pt x="364" y="1400"/>
                  <a:pt x="10" y="2861"/>
                </a:cubicBezTo>
                <a:cubicBezTo>
                  <a:pt x="0" y="2905"/>
                  <a:pt x="0" y="2949"/>
                  <a:pt x="14" y="2993"/>
                </a:cubicBezTo>
                <a:lnTo>
                  <a:pt x="17" y="2993"/>
                </a:lnTo>
                <a:lnTo>
                  <a:pt x="21" y="3007"/>
                </a:lnTo>
                <a:cubicBezTo>
                  <a:pt x="350" y="4279"/>
                  <a:pt x="570" y="5122"/>
                  <a:pt x="899" y="6394"/>
                </a:cubicBezTo>
                <a:cubicBezTo>
                  <a:pt x="1251" y="7751"/>
                  <a:pt x="1823" y="9336"/>
                  <a:pt x="3188" y="9672"/>
                </a:cubicBezTo>
                <a:cubicBezTo>
                  <a:pt x="3356" y="9713"/>
                  <a:pt x="3522" y="9732"/>
                  <a:pt x="3687" y="9732"/>
                </a:cubicBezTo>
                <a:cubicBezTo>
                  <a:pt x="4873" y="9732"/>
                  <a:pt x="5960" y="8752"/>
                  <a:pt x="7061" y="8150"/>
                </a:cubicBezTo>
                <a:cubicBezTo>
                  <a:pt x="7953" y="7661"/>
                  <a:pt x="8970" y="7411"/>
                  <a:pt x="9987" y="7411"/>
                </a:cubicBezTo>
                <a:cubicBezTo>
                  <a:pt x="10613" y="7411"/>
                  <a:pt x="11239" y="7506"/>
                  <a:pt x="11835" y="7698"/>
                </a:cubicBezTo>
                <a:cubicBezTo>
                  <a:pt x="13100" y="8106"/>
                  <a:pt x="14191" y="8914"/>
                  <a:pt x="15382" y="9507"/>
                </a:cubicBezTo>
                <a:cubicBezTo>
                  <a:pt x="16175" y="9904"/>
                  <a:pt x="17071" y="10202"/>
                  <a:pt x="17943" y="10202"/>
                </a:cubicBezTo>
                <a:cubicBezTo>
                  <a:pt x="18381" y="10202"/>
                  <a:pt x="18811" y="10127"/>
                  <a:pt x="19220" y="9952"/>
                </a:cubicBezTo>
                <a:cubicBezTo>
                  <a:pt x="20742" y="9301"/>
                  <a:pt x="21416" y="7522"/>
                  <a:pt x="21680" y="5889"/>
                </a:cubicBezTo>
                <a:cubicBezTo>
                  <a:pt x="21812" y="5062"/>
                  <a:pt x="21881" y="4228"/>
                  <a:pt x="21886" y="3392"/>
                </a:cubicBezTo>
                <a:cubicBezTo>
                  <a:pt x="21888" y="3021"/>
                  <a:pt x="21872" y="2634"/>
                  <a:pt x="21689" y="2312"/>
                </a:cubicBezTo>
                <a:cubicBezTo>
                  <a:pt x="21515" y="2009"/>
                  <a:pt x="21212" y="1800"/>
                  <a:pt x="20906" y="1627"/>
                </a:cubicBezTo>
                <a:cubicBezTo>
                  <a:pt x="19665" y="918"/>
                  <a:pt x="18240" y="594"/>
                  <a:pt x="16825" y="374"/>
                </a:cubicBezTo>
                <a:cubicBezTo>
                  <a:pt x="15217" y="124"/>
                  <a:pt x="13597" y="0"/>
                  <a:pt x="119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7"/>
          <p:cNvSpPr/>
          <p:nvPr/>
        </p:nvSpPr>
        <p:spPr>
          <a:xfrm rot="-6302922">
            <a:off x="183675" y="-1168387"/>
            <a:ext cx="1200526" cy="2804603"/>
          </a:xfrm>
          <a:custGeom>
            <a:avLst/>
            <a:gdLst/>
            <a:ahLst/>
            <a:cxnLst/>
            <a:rect l="l" t="t" r="r" b="b"/>
            <a:pathLst>
              <a:path w="8178" h="19105" extrusionOk="0">
                <a:moveTo>
                  <a:pt x="4806" y="0"/>
                </a:moveTo>
                <a:cubicBezTo>
                  <a:pt x="4270" y="0"/>
                  <a:pt x="3760" y="379"/>
                  <a:pt x="3343" y="752"/>
                </a:cubicBezTo>
                <a:cubicBezTo>
                  <a:pt x="2417" y="1583"/>
                  <a:pt x="1539" y="2505"/>
                  <a:pt x="994" y="3624"/>
                </a:cubicBezTo>
                <a:cubicBezTo>
                  <a:pt x="448" y="4743"/>
                  <a:pt x="269" y="6089"/>
                  <a:pt x="749" y="7238"/>
                </a:cubicBezTo>
                <a:cubicBezTo>
                  <a:pt x="1147" y="8192"/>
                  <a:pt x="1990" y="9028"/>
                  <a:pt x="1932" y="10062"/>
                </a:cubicBezTo>
                <a:cubicBezTo>
                  <a:pt x="1881" y="11000"/>
                  <a:pt x="1103" y="11715"/>
                  <a:pt x="698" y="12563"/>
                </a:cubicBezTo>
                <a:cubicBezTo>
                  <a:pt x="0" y="14016"/>
                  <a:pt x="480" y="15825"/>
                  <a:pt x="1502" y="17069"/>
                </a:cubicBezTo>
                <a:cubicBezTo>
                  <a:pt x="2266" y="18003"/>
                  <a:pt x="3391" y="19105"/>
                  <a:pt x="4438" y="19105"/>
                </a:cubicBezTo>
                <a:cubicBezTo>
                  <a:pt x="4860" y="19105"/>
                  <a:pt x="5269" y="18925"/>
                  <a:pt x="5636" y="18484"/>
                </a:cubicBezTo>
                <a:cubicBezTo>
                  <a:pt x="6751" y="17148"/>
                  <a:pt x="7200" y="14548"/>
                  <a:pt x="7494" y="12883"/>
                </a:cubicBezTo>
                <a:cubicBezTo>
                  <a:pt x="8178" y="9033"/>
                  <a:pt x="7779" y="4982"/>
                  <a:pt x="6253" y="1373"/>
                </a:cubicBezTo>
                <a:cubicBezTo>
                  <a:pt x="6012" y="800"/>
                  <a:pt x="5669" y="175"/>
                  <a:pt x="5067" y="31"/>
                </a:cubicBezTo>
                <a:cubicBezTo>
                  <a:pt x="4979" y="10"/>
                  <a:pt x="4892" y="0"/>
                  <a:pt x="48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37"/>
          <p:cNvSpPr/>
          <p:nvPr/>
        </p:nvSpPr>
        <p:spPr>
          <a:xfrm rot="3541365">
            <a:off x="-345591" y="-427037"/>
            <a:ext cx="1490280" cy="1924093"/>
          </a:xfrm>
          <a:custGeom>
            <a:avLst/>
            <a:gdLst/>
            <a:ahLst/>
            <a:cxnLst/>
            <a:rect l="l" t="t" r="r" b="b"/>
            <a:pathLst>
              <a:path w="9983" h="12889" extrusionOk="0">
                <a:moveTo>
                  <a:pt x="6948" y="417"/>
                </a:moveTo>
                <a:cubicBezTo>
                  <a:pt x="6875" y="417"/>
                  <a:pt x="6790" y="462"/>
                  <a:pt x="6795" y="566"/>
                </a:cubicBezTo>
                <a:cubicBezTo>
                  <a:pt x="6797" y="670"/>
                  <a:pt x="6853" y="733"/>
                  <a:pt x="6980" y="733"/>
                </a:cubicBezTo>
                <a:cubicBezTo>
                  <a:pt x="7077" y="728"/>
                  <a:pt x="7133" y="647"/>
                  <a:pt x="7117" y="554"/>
                </a:cubicBezTo>
                <a:cubicBezTo>
                  <a:pt x="7105" y="499"/>
                  <a:pt x="7019" y="422"/>
                  <a:pt x="6964" y="418"/>
                </a:cubicBezTo>
                <a:cubicBezTo>
                  <a:pt x="6959" y="417"/>
                  <a:pt x="6953" y="417"/>
                  <a:pt x="6948" y="417"/>
                </a:cubicBezTo>
                <a:close/>
                <a:moveTo>
                  <a:pt x="5957" y="1"/>
                </a:moveTo>
                <a:cubicBezTo>
                  <a:pt x="5954" y="1"/>
                  <a:pt x="5952" y="1"/>
                  <a:pt x="5949" y="1"/>
                </a:cubicBezTo>
                <a:cubicBezTo>
                  <a:pt x="5683" y="8"/>
                  <a:pt x="5567" y="142"/>
                  <a:pt x="5569" y="450"/>
                </a:cubicBezTo>
                <a:cubicBezTo>
                  <a:pt x="5569" y="671"/>
                  <a:pt x="5768" y="851"/>
                  <a:pt x="6023" y="851"/>
                </a:cubicBezTo>
                <a:cubicBezTo>
                  <a:pt x="6025" y="851"/>
                  <a:pt x="6026" y="851"/>
                  <a:pt x="6028" y="851"/>
                </a:cubicBezTo>
                <a:cubicBezTo>
                  <a:pt x="6169" y="849"/>
                  <a:pt x="6348" y="679"/>
                  <a:pt x="6345" y="420"/>
                </a:cubicBezTo>
                <a:cubicBezTo>
                  <a:pt x="6343" y="191"/>
                  <a:pt x="6167" y="1"/>
                  <a:pt x="5957" y="1"/>
                </a:cubicBezTo>
                <a:close/>
                <a:moveTo>
                  <a:pt x="9390" y="1070"/>
                </a:moveTo>
                <a:cubicBezTo>
                  <a:pt x="9297" y="1070"/>
                  <a:pt x="9218" y="1171"/>
                  <a:pt x="9218" y="1275"/>
                </a:cubicBezTo>
                <a:cubicBezTo>
                  <a:pt x="9211" y="1381"/>
                  <a:pt x="9295" y="1468"/>
                  <a:pt x="9399" y="1468"/>
                </a:cubicBezTo>
                <a:cubicBezTo>
                  <a:pt x="9404" y="1468"/>
                  <a:pt x="9409" y="1467"/>
                  <a:pt x="9415" y="1467"/>
                </a:cubicBezTo>
                <a:lnTo>
                  <a:pt x="9415" y="1465"/>
                </a:lnTo>
                <a:cubicBezTo>
                  <a:pt x="9537" y="1462"/>
                  <a:pt x="9623" y="1358"/>
                  <a:pt x="9614" y="1212"/>
                </a:cubicBezTo>
                <a:cubicBezTo>
                  <a:pt x="9607" y="1080"/>
                  <a:pt x="9491" y="1082"/>
                  <a:pt x="9405" y="1071"/>
                </a:cubicBezTo>
                <a:cubicBezTo>
                  <a:pt x="9400" y="1070"/>
                  <a:pt x="9395" y="1070"/>
                  <a:pt x="9390" y="1070"/>
                </a:cubicBezTo>
                <a:close/>
                <a:moveTo>
                  <a:pt x="7374" y="1696"/>
                </a:moveTo>
                <a:cubicBezTo>
                  <a:pt x="7339" y="1738"/>
                  <a:pt x="7284" y="1775"/>
                  <a:pt x="7274" y="1821"/>
                </a:cubicBezTo>
                <a:cubicBezTo>
                  <a:pt x="7267" y="1856"/>
                  <a:pt x="7323" y="1902"/>
                  <a:pt x="7374" y="1979"/>
                </a:cubicBezTo>
                <a:cubicBezTo>
                  <a:pt x="7429" y="1907"/>
                  <a:pt x="7494" y="1858"/>
                  <a:pt x="7485" y="1828"/>
                </a:cubicBezTo>
                <a:lnTo>
                  <a:pt x="7487" y="1826"/>
                </a:lnTo>
                <a:cubicBezTo>
                  <a:pt x="7473" y="1777"/>
                  <a:pt x="7416" y="1740"/>
                  <a:pt x="7374" y="1696"/>
                </a:cubicBezTo>
                <a:close/>
                <a:moveTo>
                  <a:pt x="4455" y="3077"/>
                </a:moveTo>
                <a:cubicBezTo>
                  <a:pt x="4310" y="3077"/>
                  <a:pt x="4207" y="3182"/>
                  <a:pt x="4198" y="3341"/>
                </a:cubicBezTo>
                <a:cubicBezTo>
                  <a:pt x="4191" y="3475"/>
                  <a:pt x="4305" y="3596"/>
                  <a:pt x="4444" y="3600"/>
                </a:cubicBezTo>
                <a:cubicBezTo>
                  <a:pt x="4449" y="3601"/>
                  <a:pt x="4455" y="3601"/>
                  <a:pt x="4460" y="3601"/>
                </a:cubicBezTo>
                <a:cubicBezTo>
                  <a:pt x="4625" y="3601"/>
                  <a:pt x="4731" y="3502"/>
                  <a:pt x="4742" y="3341"/>
                </a:cubicBezTo>
                <a:cubicBezTo>
                  <a:pt x="4747" y="3239"/>
                  <a:pt x="4585" y="3084"/>
                  <a:pt x="4469" y="3077"/>
                </a:cubicBezTo>
                <a:cubicBezTo>
                  <a:pt x="4464" y="3077"/>
                  <a:pt x="4460" y="3077"/>
                  <a:pt x="4455" y="3077"/>
                </a:cubicBezTo>
                <a:close/>
                <a:moveTo>
                  <a:pt x="5202" y="4501"/>
                </a:moveTo>
                <a:cubicBezTo>
                  <a:pt x="5197" y="4501"/>
                  <a:pt x="5179" y="4511"/>
                  <a:pt x="5162" y="4518"/>
                </a:cubicBezTo>
                <a:lnTo>
                  <a:pt x="5231" y="4580"/>
                </a:lnTo>
                <a:cubicBezTo>
                  <a:pt x="5185" y="4617"/>
                  <a:pt x="5148" y="4638"/>
                  <a:pt x="5122" y="4668"/>
                </a:cubicBezTo>
                <a:lnTo>
                  <a:pt x="5122" y="4666"/>
                </a:lnTo>
                <a:lnTo>
                  <a:pt x="5122" y="4666"/>
                </a:lnTo>
                <a:cubicBezTo>
                  <a:pt x="5111" y="4692"/>
                  <a:pt x="5113" y="4719"/>
                  <a:pt x="5125" y="4745"/>
                </a:cubicBezTo>
                <a:cubicBezTo>
                  <a:pt x="5128" y="4754"/>
                  <a:pt x="5159" y="4763"/>
                  <a:pt x="5176" y="4763"/>
                </a:cubicBezTo>
                <a:cubicBezTo>
                  <a:pt x="5180" y="4763"/>
                  <a:pt x="5183" y="4762"/>
                  <a:pt x="5185" y="4761"/>
                </a:cubicBezTo>
                <a:cubicBezTo>
                  <a:pt x="5224" y="4717"/>
                  <a:pt x="5273" y="4673"/>
                  <a:pt x="5282" y="4622"/>
                </a:cubicBezTo>
                <a:cubicBezTo>
                  <a:pt x="5289" y="4587"/>
                  <a:pt x="5233" y="4541"/>
                  <a:pt x="5203" y="4502"/>
                </a:cubicBezTo>
                <a:cubicBezTo>
                  <a:pt x="5203" y="4501"/>
                  <a:pt x="5203" y="4501"/>
                  <a:pt x="5202" y="4501"/>
                </a:cubicBezTo>
                <a:close/>
                <a:moveTo>
                  <a:pt x="8478" y="5261"/>
                </a:moveTo>
                <a:cubicBezTo>
                  <a:pt x="8473" y="5261"/>
                  <a:pt x="8468" y="5261"/>
                  <a:pt x="8463" y="5261"/>
                </a:cubicBezTo>
                <a:cubicBezTo>
                  <a:pt x="8402" y="5268"/>
                  <a:pt x="8349" y="5340"/>
                  <a:pt x="8293" y="5382"/>
                </a:cubicBezTo>
                <a:lnTo>
                  <a:pt x="8291" y="5447"/>
                </a:lnTo>
                <a:cubicBezTo>
                  <a:pt x="8349" y="5488"/>
                  <a:pt x="8400" y="5556"/>
                  <a:pt x="8465" y="5567"/>
                </a:cubicBezTo>
                <a:cubicBezTo>
                  <a:pt x="8474" y="5569"/>
                  <a:pt x="8483" y="5570"/>
                  <a:pt x="8492" y="5570"/>
                </a:cubicBezTo>
                <a:cubicBezTo>
                  <a:pt x="8564" y="5570"/>
                  <a:pt x="8618" y="5510"/>
                  <a:pt x="8620" y="5423"/>
                </a:cubicBezTo>
                <a:cubicBezTo>
                  <a:pt x="8620" y="5334"/>
                  <a:pt x="8562" y="5261"/>
                  <a:pt x="8478" y="5261"/>
                </a:cubicBezTo>
                <a:close/>
                <a:moveTo>
                  <a:pt x="3046" y="5071"/>
                </a:moveTo>
                <a:cubicBezTo>
                  <a:pt x="3045" y="5071"/>
                  <a:pt x="3044" y="5071"/>
                  <a:pt x="3042" y="5071"/>
                </a:cubicBezTo>
                <a:cubicBezTo>
                  <a:pt x="2887" y="5074"/>
                  <a:pt x="2808" y="5157"/>
                  <a:pt x="2810" y="5308"/>
                </a:cubicBezTo>
                <a:cubicBezTo>
                  <a:pt x="2810" y="5441"/>
                  <a:pt x="2918" y="5574"/>
                  <a:pt x="3021" y="5574"/>
                </a:cubicBezTo>
                <a:cubicBezTo>
                  <a:pt x="3023" y="5574"/>
                  <a:pt x="3026" y="5574"/>
                  <a:pt x="3028" y="5574"/>
                </a:cubicBezTo>
                <a:cubicBezTo>
                  <a:pt x="3190" y="5565"/>
                  <a:pt x="3271" y="5470"/>
                  <a:pt x="3267" y="5291"/>
                </a:cubicBezTo>
                <a:cubicBezTo>
                  <a:pt x="3267" y="5170"/>
                  <a:pt x="3167" y="5071"/>
                  <a:pt x="3046" y="5071"/>
                </a:cubicBezTo>
                <a:close/>
                <a:moveTo>
                  <a:pt x="6127" y="4820"/>
                </a:moveTo>
                <a:cubicBezTo>
                  <a:pt x="5916" y="4820"/>
                  <a:pt x="5694" y="4997"/>
                  <a:pt x="5685" y="5180"/>
                </a:cubicBezTo>
                <a:cubicBezTo>
                  <a:pt x="5674" y="5400"/>
                  <a:pt x="5801" y="5572"/>
                  <a:pt x="5989" y="5581"/>
                </a:cubicBezTo>
                <a:cubicBezTo>
                  <a:pt x="5992" y="5581"/>
                  <a:pt x="5996" y="5581"/>
                  <a:pt x="5999" y="5581"/>
                </a:cubicBezTo>
                <a:cubicBezTo>
                  <a:pt x="6178" y="5581"/>
                  <a:pt x="6445" y="5413"/>
                  <a:pt x="6436" y="5213"/>
                </a:cubicBezTo>
                <a:cubicBezTo>
                  <a:pt x="6445" y="5034"/>
                  <a:pt x="6301" y="4833"/>
                  <a:pt x="6158" y="4821"/>
                </a:cubicBezTo>
                <a:cubicBezTo>
                  <a:pt x="6147" y="4820"/>
                  <a:pt x="6137" y="4820"/>
                  <a:pt x="6127" y="4820"/>
                </a:cubicBezTo>
                <a:close/>
                <a:moveTo>
                  <a:pt x="6356" y="5925"/>
                </a:moveTo>
                <a:cubicBezTo>
                  <a:pt x="6274" y="5925"/>
                  <a:pt x="6209" y="6056"/>
                  <a:pt x="6225" y="6202"/>
                </a:cubicBezTo>
                <a:cubicBezTo>
                  <a:pt x="6232" y="6244"/>
                  <a:pt x="6262" y="6278"/>
                  <a:pt x="6301" y="6294"/>
                </a:cubicBezTo>
                <a:cubicBezTo>
                  <a:pt x="6305" y="6295"/>
                  <a:pt x="6309" y="6296"/>
                  <a:pt x="6312" y="6296"/>
                </a:cubicBezTo>
                <a:cubicBezTo>
                  <a:pt x="6392" y="6296"/>
                  <a:pt x="6532" y="6141"/>
                  <a:pt x="6552" y="6028"/>
                </a:cubicBezTo>
                <a:cubicBezTo>
                  <a:pt x="6489" y="5996"/>
                  <a:pt x="6433" y="5940"/>
                  <a:pt x="6369" y="5928"/>
                </a:cubicBezTo>
                <a:lnTo>
                  <a:pt x="6369" y="5926"/>
                </a:lnTo>
                <a:cubicBezTo>
                  <a:pt x="6364" y="5926"/>
                  <a:pt x="6360" y="5925"/>
                  <a:pt x="6356" y="5925"/>
                </a:cubicBezTo>
                <a:close/>
                <a:moveTo>
                  <a:pt x="2229" y="6459"/>
                </a:moveTo>
                <a:cubicBezTo>
                  <a:pt x="2220" y="6477"/>
                  <a:pt x="2215" y="6496"/>
                  <a:pt x="2217" y="6515"/>
                </a:cubicBezTo>
                <a:cubicBezTo>
                  <a:pt x="2255" y="6538"/>
                  <a:pt x="2296" y="6552"/>
                  <a:pt x="2338" y="6559"/>
                </a:cubicBezTo>
                <a:cubicBezTo>
                  <a:pt x="2375" y="6559"/>
                  <a:pt x="2412" y="6528"/>
                  <a:pt x="2449" y="6515"/>
                </a:cubicBezTo>
                <a:cubicBezTo>
                  <a:pt x="2447" y="6508"/>
                  <a:pt x="2444" y="6496"/>
                  <a:pt x="2442" y="6487"/>
                </a:cubicBezTo>
                <a:lnTo>
                  <a:pt x="2442" y="6484"/>
                </a:lnTo>
                <a:cubicBezTo>
                  <a:pt x="2410" y="6480"/>
                  <a:pt x="2377" y="6471"/>
                  <a:pt x="2343" y="6468"/>
                </a:cubicBezTo>
                <a:cubicBezTo>
                  <a:pt x="2305" y="6461"/>
                  <a:pt x="2266" y="6459"/>
                  <a:pt x="2229" y="6459"/>
                </a:cubicBezTo>
                <a:close/>
                <a:moveTo>
                  <a:pt x="4197" y="6580"/>
                </a:moveTo>
                <a:cubicBezTo>
                  <a:pt x="4173" y="6580"/>
                  <a:pt x="4120" y="6637"/>
                  <a:pt x="4047" y="6691"/>
                </a:cubicBezTo>
                <a:cubicBezTo>
                  <a:pt x="4126" y="6758"/>
                  <a:pt x="4173" y="6816"/>
                  <a:pt x="4223" y="6820"/>
                </a:cubicBezTo>
                <a:lnTo>
                  <a:pt x="4226" y="6818"/>
                </a:lnTo>
                <a:cubicBezTo>
                  <a:pt x="4227" y="6818"/>
                  <a:pt x="4228" y="6818"/>
                  <a:pt x="4229" y="6818"/>
                </a:cubicBezTo>
                <a:cubicBezTo>
                  <a:pt x="4263" y="6818"/>
                  <a:pt x="4306" y="6750"/>
                  <a:pt x="4344" y="6714"/>
                </a:cubicBezTo>
                <a:cubicBezTo>
                  <a:pt x="4298" y="6667"/>
                  <a:pt x="4258" y="6610"/>
                  <a:pt x="4203" y="6582"/>
                </a:cubicBezTo>
                <a:cubicBezTo>
                  <a:pt x="4201" y="6581"/>
                  <a:pt x="4199" y="6580"/>
                  <a:pt x="4197" y="6580"/>
                </a:cubicBezTo>
                <a:close/>
                <a:moveTo>
                  <a:pt x="5576" y="6874"/>
                </a:moveTo>
                <a:cubicBezTo>
                  <a:pt x="5537" y="6885"/>
                  <a:pt x="5477" y="6945"/>
                  <a:pt x="5481" y="6976"/>
                </a:cubicBezTo>
                <a:cubicBezTo>
                  <a:pt x="5498" y="7024"/>
                  <a:pt x="5537" y="7061"/>
                  <a:pt x="5586" y="7073"/>
                </a:cubicBezTo>
                <a:cubicBezTo>
                  <a:pt x="5586" y="7073"/>
                  <a:pt x="5587" y="7073"/>
                  <a:pt x="5588" y="7073"/>
                </a:cubicBezTo>
                <a:cubicBezTo>
                  <a:pt x="5622" y="7073"/>
                  <a:pt x="5663" y="7014"/>
                  <a:pt x="5734" y="6957"/>
                </a:cubicBezTo>
                <a:cubicBezTo>
                  <a:pt x="5660" y="6918"/>
                  <a:pt x="5617" y="6875"/>
                  <a:pt x="5583" y="6875"/>
                </a:cubicBezTo>
                <a:cubicBezTo>
                  <a:pt x="5581" y="6875"/>
                  <a:pt x="5579" y="6875"/>
                  <a:pt x="5576" y="6876"/>
                </a:cubicBezTo>
                <a:lnTo>
                  <a:pt x="5576" y="6874"/>
                </a:lnTo>
                <a:close/>
                <a:moveTo>
                  <a:pt x="6486" y="6510"/>
                </a:moveTo>
                <a:cubicBezTo>
                  <a:pt x="6451" y="6510"/>
                  <a:pt x="6419" y="6529"/>
                  <a:pt x="6385" y="6559"/>
                </a:cubicBezTo>
                <a:cubicBezTo>
                  <a:pt x="6269" y="6654"/>
                  <a:pt x="6315" y="6772"/>
                  <a:pt x="6334" y="6885"/>
                </a:cubicBezTo>
                <a:cubicBezTo>
                  <a:pt x="6359" y="7052"/>
                  <a:pt x="6401" y="7089"/>
                  <a:pt x="6561" y="7089"/>
                </a:cubicBezTo>
                <a:cubicBezTo>
                  <a:pt x="6721" y="7089"/>
                  <a:pt x="6813" y="6966"/>
                  <a:pt x="6783" y="6806"/>
                </a:cubicBezTo>
                <a:lnTo>
                  <a:pt x="6785" y="6806"/>
                </a:lnTo>
                <a:cubicBezTo>
                  <a:pt x="6760" y="6677"/>
                  <a:pt x="6665" y="6616"/>
                  <a:pt x="6570" y="6545"/>
                </a:cubicBezTo>
                <a:cubicBezTo>
                  <a:pt x="6539" y="6520"/>
                  <a:pt x="6512" y="6510"/>
                  <a:pt x="6486" y="6510"/>
                </a:cubicBezTo>
                <a:close/>
                <a:moveTo>
                  <a:pt x="6203" y="7263"/>
                </a:moveTo>
                <a:cubicBezTo>
                  <a:pt x="6104" y="7263"/>
                  <a:pt x="6000" y="7359"/>
                  <a:pt x="5996" y="7453"/>
                </a:cubicBezTo>
                <a:cubicBezTo>
                  <a:pt x="5989" y="7585"/>
                  <a:pt x="6111" y="7684"/>
                  <a:pt x="6311" y="7694"/>
                </a:cubicBezTo>
                <a:cubicBezTo>
                  <a:pt x="6320" y="7695"/>
                  <a:pt x="6329" y="7696"/>
                  <a:pt x="6338" y="7696"/>
                </a:cubicBezTo>
                <a:cubicBezTo>
                  <a:pt x="6408" y="7696"/>
                  <a:pt x="6453" y="7647"/>
                  <a:pt x="6459" y="7555"/>
                </a:cubicBezTo>
                <a:lnTo>
                  <a:pt x="6459" y="7552"/>
                </a:lnTo>
                <a:cubicBezTo>
                  <a:pt x="6466" y="7460"/>
                  <a:pt x="6294" y="7263"/>
                  <a:pt x="6206" y="7263"/>
                </a:cubicBezTo>
                <a:cubicBezTo>
                  <a:pt x="6205" y="7263"/>
                  <a:pt x="6204" y="7263"/>
                  <a:pt x="6203" y="7263"/>
                </a:cubicBezTo>
                <a:close/>
                <a:moveTo>
                  <a:pt x="8008" y="7538"/>
                </a:moveTo>
                <a:cubicBezTo>
                  <a:pt x="8007" y="7538"/>
                  <a:pt x="8007" y="7538"/>
                  <a:pt x="8006" y="7538"/>
                </a:cubicBezTo>
                <a:cubicBezTo>
                  <a:pt x="7965" y="7555"/>
                  <a:pt x="7927" y="7582"/>
                  <a:pt x="7904" y="7622"/>
                </a:cubicBezTo>
                <a:cubicBezTo>
                  <a:pt x="7897" y="7633"/>
                  <a:pt x="7944" y="7680"/>
                  <a:pt x="7983" y="7728"/>
                </a:cubicBezTo>
                <a:cubicBezTo>
                  <a:pt x="8022" y="7682"/>
                  <a:pt x="8064" y="7652"/>
                  <a:pt x="8071" y="7617"/>
                </a:cubicBezTo>
                <a:lnTo>
                  <a:pt x="8073" y="7615"/>
                </a:lnTo>
                <a:cubicBezTo>
                  <a:pt x="8078" y="7593"/>
                  <a:pt x="8022" y="7538"/>
                  <a:pt x="8008" y="7538"/>
                </a:cubicBezTo>
                <a:close/>
                <a:moveTo>
                  <a:pt x="6602" y="7733"/>
                </a:moveTo>
                <a:cubicBezTo>
                  <a:pt x="6596" y="7756"/>
                  <a:pt x="6586" y="7777"/>
                  <a:pt x="6577" y="7800"/>
                </a:cubicBezTo>
                <a:lnTo>
                  <a:pt x="6697" y="7874"/>
                </a:lnTo>
                <a:lnTo>
                  <a:pt x="6732" y="7768"/>
                </a:lnTo>
                <a:lnTo>
                  <a:pt x="6602" y="7733"/>
                </a:lnTo>
                <a:close/>
                <a:moveTo>
                  <a:pt x="1569" y="8013"/>
                </a:moveTo>
                <a:cubicBezTo>
                  <a:pt x="1532" y="8020"/>
                  <a:pt x="1499" y="8048"/>
                  <a:pt x="1488" y="8085"/>
                </a:cubicBezTo>
                <a:cubicBezTo>
                  <a:pt x="1481" y="8108"/>
                  <a:pt x="1523" y="8143"/>
                  <a:pt x="1553" y="8192"/>
                </a:cubicBezTo>
                <a:cubicBezTo>
                  <a:pt x="1597" y="8148"/>
                  <a:pt x="1643" y="8120"/>
                  <a:pt x="1641" y="8092"/>
                </a:cubicBezTo>
                <a:lnTo>
                  <a:pt x="1641" y="8090"/>
                </a:lnTo>
                <a:cubicBezTo>
                  <a:pt x="1631" y="8053"/>
                  <a:pt x="1604" y="8025"/>
                  <a:pt x="1569" y="8013"/>
                </a:cubicBezTo>
                <a:close/>
                <a:moveTo>
                  <a:pt x="6943" y="8187"/>
                </a:moveTo>
                <a:cubicBezTo>
                  <a:pt x="6940" y="8187"/>
                  <a:pt x="6937" y="8187"/>
                  <a:pt x="6934" y="8187"/>
                </a:cubicBezTo>
                <a:cubicBezTo>
                  <a:pt x="6832" y="8189"/>
                  <a:pt x="6751" y="8226"/>
                  <a:pt x="6748" y="8312"/>
                </a:cubicBezTo>
                <a:cubicBezTo>
                  <a:pt x="6748" y="8456"/>
                  <a:pt x="6829" y="8539"/>
                  <a:pt x="6931" y="8544"/>
                </a:cubicBezTo>
                <a:lnTo>
                  <a:pt x="6931" y="8541"/>
                </a:lnTo>
                <a:cubicBezTo>
                  <a:pt x="6935" y="8542"/>
                  <a:pt x="6938" y="8542"/>
                  <a:pt x="6941" y="8542"/>
                </a:cubicBezTo>
                <a:cubicBezTo>
                  <a:pt x="7041" y="8542"/>
                  <a:pt x="7124" y="8472"/>
                  <a:pt x="7119" y="8389"/>
                </a:cubicBezTo>
                <a:cubicBezTo>
                  <a:pt x="7115" y="8265"/>
                  <a:pt x="7049" y="8187"/>
                  <a:pt x="6943" y="8187"/>
                </a:cubicBezTo>
                <a:close/>
                <a:moveTo>
                  <a:pt x="1242" y="8311"/>
                </a:moveTo>
                <a:cubicBezTo>
                  <a:pt x="1214" y="8311"/>
                  <a:pt x="1186" y="8314"/>
                  <a:pt x="1159" y="8321"/>
                </a:cubicBezTo>
                <a:cubicBezTo>
                  <a:pt x="1113" y="8335"/>
                  <a:pt x="1073" y="8379"/>
                  <a:pt x="1034" y="8412"/>
                </a:cubicBezTo>
                <a:cubicBezTo>
                  <a:pt x="913" y="8502"/>
                  <a:pt x="902" y="8611"/>
                  <a:pt x="994" y="8724"/>
                </a:cubicBezTo>
                <a:cubicBezTo>
                  <a:pt x="1034" y="8776"/>
                  <a:pt x="1093" y="8802"/>
                  <a:pt x="1152" y="8802"/>
                </a:cubicBezTo>
                <a:cubicBezTo>
                  <a:pt x="1208" y="8802"/>
                  <a:pt x="1265" y="8778"/>
                  <a:pt x="1305" y="8729"/>
                </a:cubicBezTo>
                <a:cubicBezTo>
                  <a:pt x="1365" y="8660"/>
                  <a:pt x="1390" y="8560"/>
                  <a:pt x="1439" y="8465"/>
                </a:cubicBezTo>
                <a:cubicBezTo>
                  <a:pt x="1402" y="8407"/>
                  <a:pt x="1384" y="8342"/>
                  <a:pt x="1344" y="8328"/>
                </a:cubicBezTo>
                <a:lnTo>
                  <a:pt x="1344" y="8326"/>
                </a:lnTo>
                <a:cubicBezTo>
                  <a:pt x="1311" y="8316"/>
                  <a:pt x="1277" y="8311"/>
                  <a:pt x="1242" y="8311"/>
                </a:cubicBezTo>
                <a:close/>
                <a:moveTo>
                  <a:pt x="8013" y="8763"/>
                </a:moveTo>
                <a:cubicBezTo>
                  <a:pt x="8009" y="8763"/>
                  <a:pt x="8004" y="8764"/>
                  <a:pt x="7999" y="8764"/>
                </a:cubicBezTo>
                <a:cubicBezTo>
                  <a:pt x="7918" y="8771"/>
                  <a:pt x="7858" y="8801"/>
                  <a:pt x="7870" y="8891"/>
                </a:cubicBezTo>
                <a:cubicBezTo>
                  <a:pt x="7879" y="8970"/>
                  <a:pt x="7881" y="9063"/>
                  <a:pt x="8041" y="9063"/>
                </a:cubicBezTo>
                <a:cubicBezTo>
                  <a:pt x="8045" y="9063"/>
                  <a:pt x="8049" y="9063"/>
                  <a:pt x="8053" y="9063"/>
                </a:cubicBezTo>
                <a:cubicBezTo>
                  <a:pt x="8076" y="9028"/>
                  <a:pt x="8143" y="8972"/>
                  <a:pt x="8148" y="8910"/>
                </a:cubicBezTo>
                <a:cubicBezTo>
                  <a:pt x="8156" y="8832"/>
                  <a:pt x="8110" y="8763"/>
                  <a:pt x="8013" y="8763"/>
                </a:cubicBezTo>
                <a:close/>
                <a:moveTo>
                  <a:pt x="9320" y="8738"/>
                </a:moveTo>
                <a:cubicBezTo>
                  <a:pt x="9208" y="8738"/>
                  <a:pt x="9067" y="8850"/>
                  <a:pt x="9065" y="8940"/>
                </a:cubicBezTo>
                <a:cubicBezTo>
                  <a:pt x="9063" y="9079"/>
                  <a:pt x="9146" y="9155"/>
                  <a:pt x="9303" y="9158"/>
                </a:cubicBezTo>
                <a:cubicBezTo>
                  <a:pt x="9307" y="9158"/>
                  <a:pt x="9310" y="9158"/>
                  <a:pt x="9313" y="9158"/>
                </a:cubicBezTo>
                <a:cubicBezTo>
                  <a:pt x="9434" y="9158"/>
                  <a:pt x="9528" y="9071"/>
                  <a:pt x="9528" y="8958"/>
                </a:cubicBezTo>
                <a:cubicBezTo>
                  <a:pt x="9528" y="8831"/>
                  <a:pt x="9442" y="8738"/>
                  <a:pt x="9320" y="8738"/>
                </a:cubicBezTo>
                <a:close/>
                <a:moveTo>
                  <a:pt x="5524" y="9254"/>
                </a:moveTo>
                <a:cubicBezTo>
                  <a:pt x="5490" y="9254"/>
                  <a:pt x="5410" y="9326"/>
                  <a:pt x="5410" y="9361"/>
                </a:cubicBezTo>
                <a:cubicBezTo>
                  <a:pt x="5410" y="9412"/>
                  <a:pt x="5472" y="9463"/>
                  <a:pt x="5532" y="9547"/>
                </a:cubicBezTo>
                <a:cubicBezTo>
                  <a:pt x="5590" y="9470"/>
                  <a:pt x="5657" y="9422"/>
                  <a:pt x="5648" y="9389"/>
                </a:cubicBezTo>
                <a:lnTo>
                  <a:pt x="5650" y="9387"/>
                </a:lnTo>
                <a:cubicBezTo>
                  <a:pt x="5634" y="9334"/>
                  <a:pt x="5581" y="9269"/>
                  <a:pt x="5530" y="9255"/>
                </a:cubicBezTo>
                <a:cubicBezTo>
                  <a:pt x="5528" y="9254"/>
                  <a:pt x="5526" y="9254"/>
                  <a:pt x="5524" y="9254"/>
                </a:cubicBezTo>
                <a:close/>
                <a:moveTo>
                  <a:pt x="3193" y="9331"/>
                </a:moveTo>
                <a:cubicBezTo>
                  <a:pt x="3189" y="9331"/>
                  <a:pt x="3185" y="9331"/>
                  <a:pt x="3181" y="9331"/>
                </a:cubicBezTo>
                <a:cubicBezTo>
                  <a:pt x="3093" y="9334"/>
                  <a:pt x="3040" y="9373"/>
                  <a:pt x="3040" y="9514"/>
                </a:cubicBezTo>
                <a:cubicBezTo>
                  <a:pt x="3065" y="9538"/>
                  <a:pt x="3112" y="9595"/>
                  <a:pt x="3165" y="9605"/>
                </a:cubicBezTo>
                <a:cubicBezTo>
                  <a:pt x="3173" y="9606"/>
                  <a:pt x="3182" y="9607"/>
                  <a:pt x="3190" y="9607"/>
                </a:cubicBezTo>
                <a:cubicBezTo>
                  <a:pt x="3269" y="9607"/>
                  <a:pt x="3313" y="9545"/>
                  <a:pt x="3313" y="9459"/>
                </a:cubicBezTo>
                <a:cubicBezTo>
                  <a:pt x="3313" y="9379"/>
                  <a:pt x="3275" y="9331"/>
                  <a:pt x="3193" y="9331"/>
                </a:cubicBezTo>
                <a:close/>
                <a:moveTo>
                  <a:pt x="178" y="10528"/>
                </a:moveTo>
                <a:cubicBezTo>
                  <a:pt x="143" y="10528"/>
                  <a:pt x="111" y="10558"/>
                  <a:pt x="79" y="10582"/>
                </a:cubicBezTo>
                <a:cubicBezTo>
                  <a:pt x="49" y="10605"/>
                  <a:pt x="24" y="10633"/>
                  <a:pt x="1" y="10661"/>
                </a:cubicBezTo>
                <a:lnTo>
                  <a:pt x="1" y="10719"/>
                </a:lnTo>
                <a:cubicBezTo>
                  <a:pt x="21" y="10740"/>
                  <a:pt x="45" y="10777"/>
                  <a:pt x="68" y="10777"/>
                </a:cubicBezTo>
                <a:cubicBezTo>
                  <a:pt x="90" y="10778"/>
                  <a:pt x="114" y="10779"/>
                  <a:pt x="138" y="10779"/>
                </a:cubicBezTo>
                <a:cubicBezTo>
                  <a:pt x="183" y="10779"/>
                  <a:pt x="227" y="10774"/>
                  <a:pt x="258" y="10751"/>
                </a:cubicBezTo>
                <a:cubicBezTo>
                  <a:pt x="327" y="10703"/>
                  <a:pt x="297" y="10631"/>
                  <a:pt x="246" y="10568"/>
                </a:cubicBezTo>
                <a:cubicBezTo>
                  <a:pt x="222" y="10539"/>
                  <a:pt x="199" y="10528"/>
                  <a:pt x="178" y="10528"/>
                </a:cubicBezTo>
                <a:close/>
                <a:moveTo>
                  <a:pt x="7985" y="11295"/>
                </a:moveTo>
                <a:cubicBezTo>
                  <a:pt x="7984" y="11295"/>
                  <a:pt x="7984" y="11296"/>
                  <a:pt x="7983" y="11296"/>
                </a:cubicBezTo>
                <a:cubicBezTo>
                  <a:pt x="7941" y="11310"/>
                  <a:pt x="7907" y="11351"/>
                  <a:pt x="7867" y="11379"/>
                </a:cubicBezTo>
                <a:lnTo>
                  <a:pt x="7976" y="11516"/>
                </a:lnTo>
                <a:cubicBezTo>
                  <a:pt x="8016" y="11460"/>
                  <a:pt x="8060" y="11423"/>
                  <a:pt x="8055" y="11393"/>
                </a:cubicBezTo>
                <a:lnTo>
                  <a:pt x="8057" y="11391"/>
                </a:lnTo>
                <a:cubicBezTo>
                  <a:pt x="8053" y="11357"/>
                  <a:pt x="8003" y="11295"/>
                  <a:pt x="7985" y="11295"/>
                </a:cubicBezTo>
                <a:close/>
                <a:moveTo>
                  <a:pt x="9627" y="11360"/>
                </a:moveTo>
                <a:cubicBezTo>
                  <a:pt x="9624" y="11360"/>
                  <a:pt x="9621" y="11360"/>
                  <a:pt x="9618" y="11361"/>
                </a:cubicBezTo>
                <a:cubicBezTo>
                  <a:pt x="9408" y="11365"/>
                  <a:pt x="9266" y="11488"/>
                  <a:pt x="9273" y="11666"/>
                </a:cubicBezTo>
                <a:cubicBezTo>
                  <a:pt x="9280" y="11824"/>
                  <a:pt x="9454" y="12046"/>
                  <a:pt x="9601" y="12046"/>
                </a:cubicBezTo>
                <a:cubicBezTo>
                  <a:pt x="9609" y="12046"/>
                  <a:pt x="9617" y="12045"/>
                  <a:pt x="9625" y="12044"/>
                </a:cubicBezTo>
                <a:cubicBezTo>
                  <a:pt x="9792" y="12042"/>
                  <a:pt x="9975" y="11896"/>
                  <a:pt x="9978" y="11761"/>
                </a:cubicBezTo>
                <a:lnTo>
                  <a:pt x="9980" y="11761"/>
                </a:lnTo>
                <a:cubicBezTo>
                  <a:pt x="9982" y="11570"/>
                  <a:pt x="9798" y="11360"/>
                  <a:pt x="9627" y="11360"/>
                </a:cubicBezTo>
                <a:close/>
                <a:moveTo>
                  <a:pt x="8866" y="11930"/>
                </a:moveTo>
                <a:cubicBezTo>
                  <a:pt x="8865" y="11930"/>
                  <a:pt x="8864" y="11930"/>
                  <a:pt x="8863" y="11930"/>
                </a:cubicBezTo>
                <a:cubicBezTo>
                  <a:pt x="8801" y="11947"/>
                  <a:pt x="8750" y="11991"/>
                  <a:pt x="8724" y="12051"/>
                </a:cubicBezTo>
                <a:cubicBezTo>
                  <a:pt x="8713" y="12090"/>
                  <a:pt x="8773" y="12153"/>
                  <a:pt x="8801" y="12204"/>
                </a:cubicBezTo>
                <a:lnTo>
                  <a:pt x="8870" y="12211"/>
                </a:lnTo>
                <a:cubicBezTo>
                  <a:pt x="8910" y="12157"/>
                  <a:pt x="8975" y="12106"/>
                  <a:pt x="8979" y="12053"/>
                </a:cubicBezTo>
                <a:cubicBezTo>
                  <a:pt x="8981" y="12013"/>
                  <a:pt x="8902" y="11930"/>
                  <a:pt x="8866" y="11930"/>
                </a:cubicBezTo>
                <a:close/>
                <a:moveTo>
                  <a:pt x="6823" y="12549"/>
                </a:moveTo>
                <a:cubicBezTo>
                  <a:pt x="6814" y="12549"/>
                  <a:pt x="6806" y="12550"/>
                  <a:pt x="6797" y="12551"/>
                </a:cubicBezTo>
                <a:cubicBezTo>
                  <a:pt x="6732" y="12563"/>
                  <a:pt x="6677" y="12639"/>
                  <a:pt x="6586" y="12709"/>
                </a:cubicBezTo>
                <a:cubicBezTo>
                  <a:pt x="6667" y="12792"/>
                  <a:pt x="6711" y="12873"/>
                  <a:pt x="6769" y="12887"/>
                </a:cubicBezTo>
                <a:lnTo>
                  <a:pt x="6769" y="12885"/>
                </a:lnTo>
                <a:cubicBezTo>
                  <a:pt x="6780" y="12888"/>
                  <a:pt x="6792" y="12889"/>
                  <a:pt x="6803" y="12889"/>
                </a:cubicBezTo>
                <a:cubicBezTo>
                  <a:pt x="6892" y="12889"/>
                  <a:pt x="6972" y="12803"/>
                  <a:pt x="6966" y="12718"/>
                </a:cubicBezTo>
                <a:cubicBezTo>
                  <a:pt x="6960" y="12623"/>
                  <a:pt x="6907" y="12549"/>
                  <a:pt x="6823" y="125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8"/>
          <p:cNvSpPr/>
          <p:nvPr/>
        </p:nvSpPr>
        <p:spPr>
          <a:xfrm>
            <a:off x="-465550" y="4215761"/>
            <a:ext cx="10532289" cy="3146303"/>
          </a:xfrm>
          <a:custGeom>
            <a:avLst/>
            <a:gdLst/>
            <a:ahLst/>
            <a:cxnLst/>
            <a:rect l="l" t="t" r="r" b="b"/>
            <a:pathLst>
              <a:path w="88140" h="26330" extrusionOk="0">
                <a:moveTo>
                  <a:pt x="2658" y="0"/>
                </a:moveTo>
                <a:cubicBezTo>
                  <a:pt x="2403" y="0"/>
                  <a:pt x="2149" y="55"/>
                  <a:pt x="1896" y="186"/>
                </a:cubicBezTo>
                <a:cubicBezTo>
                  <a:pt x="392" y="962"/>
                  <a:pt x="920" y="3036"/>
                  <a:pt x="1696" y="4113"/>
                </a:cubicBezTo>
                <a:cubicBezTo>
                  <a:pt x="2577" y="5334"/>
                  <a:pt x="3126" y="5994"/>
                  <a:pt x="2762" y="7692"/>
                </a:cubicBezTo>
                <a:cubicBezTo>
                  <a:pt x="2312" y="9781"/>
                  <a:pt x="566" y="11762"/>
                  <a:pt x="295" y="13858"/>
                </a:cubicBezTo>
                <a:cubicBezTo>
                  <a:pt x="1" y="16140"/>
                  <a:pt x="1469" y="18373"/>
                  <a:pt x="2917" y="20532"/>
                </a:cubicBezTo>
                <a:cubicBezTo>
                  <a:pt x="3839" y="21908"/>
                  <a:pt x="4821" y="23335"/>
                  <a:pt x="6793" y="24370"/>
                </a:cubicBezTo>
                <a:cubicBezTo>
                  <a:pt x="9648" y="25874"/>
                  <a:pt x="13793" y="26217"/>
                  <a:pt x="17987" y="26217"/>
                </a:cubicBezTo>
                <a:cubicBezTo>
                  <a:pt x="19570" y="26217"/>
                  <a:pt x="21160" y="26168"/>
                  <a:pt x="22690" y="26114"/>
                </a:cubicBezTo>
                <a:cubicBezTo>
                  <a:pt x="30093" y="25852"/>
                  <a:pt x="37513" y="25721"/>
                  <a:pt x="44934" y="25721"/>
                </a:cubicBezTo>
                <a:cubicBezTo>
                  <a:pt x="51537" y="25721"/>
                  <a:pt x="58139" y="25825"/>
                  <a:pt x="64729" y="26031"/>
                </a:cubicBezTo>
                <a:cubicBezTo>
                  <a:pt x="68829" y="26161"/>
                  <a:pt x="72939" y="26330"/>
                  <a:pt x="77039" y="26330"/>
                </a:cubicBezTo>
                <a:cubicBezTo>
                  <a:pt x="78940" y="26330"/>
                  <a:pt x="80838" y="26293"/>
                  <a:pt x="82733" y="26200"/>
                </a:cubicBezTo>
                <a:cubicBezTo>
                  <a:pt x="83761" y="26151"/>
                  <a:pt x="84854" y="26068"/>
                  <a:pt x="85635" y="25718"/>
                </a:cubicBezTo>
                <a:cubicBezTo>
                  <a:pt x="86383" y="25385"/>
                  <a:pt x="86710" y="24861"/>
                  <a:pt x="86851" y="24354"/>
                </a:cubicBezTo>
                <a:cubicBezTo>
                  <a:pt x="87488" y="22056"/>
                  <a:pt x="84970" y="19774"/>
                  <a:pt x="85434" y="17467"/>
                </a:cubicBezTo>
                <a:cubicBezTo>
                  <a:pt x="85756" y="15857"/>
                  <a:pt x="87509" y="14238"/>
                  <a:pt x="86499" y="12707"/>
                </a:cubicBezTo>
                <a:cubicBezTo>
                  <a:pt x="86145" y="12169"/>
                  <a:pt x="85471" y="11704"/>
                  <a:pt x="85065" y="11176"/>
                </a:cubicBezTo>
                <a:cubicBezTo>
                  <a:pt x="83532" y="9181"/>
                  <a:pt x="86075" y="6997"/>
                  <a:pt x="86844" y="5264"/>
                </a:cubicBezTo>
                <a:cubicBezTo>
                  <a:pt x="88139" y="2348"/>
                  <a:pt x="84419" y="3084"/>
                  <a:pt x="82700" y="1854"/>
                </a:cubicBezTo>
                <a:cubicBezTo>
                  <a:pt x="82107" y="1433"/>
                  <a:pt x="81579" y="898"/>
                  <a:pt x="80898" y="643"/>
                </a:cubicBezTo>
                <a:cubicBezTo>
                  <a:pt x="80596" y="530"/>
                  <a:pt x="80286" y="479"/>
                  <a:pt x="79973" y="479"/>
                </a:cubicBezTo>
                <a:cubicBezTo>
                  <a:pt x="79021" y="479"/>
                  <a:pt x="78051" y="945"/>
                  <a:pt x="77268" y="1535"/>
                </a:cubicBezTo>
                <a:cubicBezTo>
                  <a:pt x="76228" y="2315"/>
                  <a:pt x="75348" y="3323"/>
                  <a:pt x="74201" y="3937"/>
                </a:cubicBezTo>
                <a:cubicBezTo>
                  <a:pt x="73248" y="4448"/>
                  <a:pt x="72233" y="4645"/>
                  <a:pt x="71187" y="4645"/>
                </a:cubicBezTo>
                <a:cubicBezTo>
                  <a:pt x="68894" y="4645"/>
                  <a:pt x="66449" y="3701"/>
                  <a:pt x="64162" y="3068"/>
                </a:cubicBezTo>
                <a:cubicBezTo>
                  <a:pt x="61434" y="2313"/>
                  <a:pt x="58631" y="2027"/>
                  <a:pt x="55806" y="2027"/>
                </a:cubicBezTo>
                <a:cubicBezTo>
                  <a:pt x="52164" y="2027"/>
                  <a:pt x="48483" y="2503"/>
                  <a:pt x="44877" y="3061"/>
                </a:cubicBezTo>
                <a:cubicBezTo>
                  <a:pt x="42795" y="3383"/>
                  <a:pt x="40661" y="3730"/>
                  <a:pt x="38563" y="3730"/>
                </a:cubicBezTo>
                <a:cubicBezTo>
                  <a:pt x="37163" y="3730"/>
                  <a:pt x="35778" y="3575"/>
                  <a:pt x="34435" y="3156"/>
                </a:cubicBezTo>
                <a:cubicBezTo>
                  <a:pt x="31936" y="2375"/>
                  <a:pt x="29548" y="689"/>
                  <a:pt x="27012" y="689"/>
                </a:cubicBezTo>
                <a:cubicBezTo>
                  <a:pt x="26692" y="689"/>
                  <a:pt x="26370" y="716"/>
                  <a:pt x="26045" y="775"/>
                </a:cubicBezTo>
                <a:cubicBezTo>
                  <a:pt x="24875" y="986"/>
                  <a:pt x="23804" y="1609"/>
                  <a:pt x="22628" y="1785"/>
                </a:cubicBezTo>
                <a:cubicBezTo>
                  <a:pt x="22379" y="1822"/>
                  <a:pt x="22132" y="1838"/>
                  <a:pt x="21885" y="1838"/>
                </a:cubicBezTo>
                <a:cubicBezTo>
                  <a:pt x="20819" y="1838"/>
                  <a:pt x="19768" y="1528"/>
                  <a:pt x="18713" y="1208"/>
                </a:cubicBezTo>
                <a:cubicBezTo>
                  <a:pt x="17995" y="990"/>
                  <a:pt x="17272" y="766"/>
                  <a:pt x="16542" y="634"/>
                </a:cubicBezTo>
                <a:cubicBezTo>
                  <a:pt x="15937" y="523"/>
                  <a:pt x="15328" y="477"/>
                  <a:pt x="14719" y="477"/>
                </a:cubicBezTo>
                <a:cubicBezTo>
                  <a:pt x="12675" y="477"/>
                  <a:pt x="10619" y="1002"/>
                  <a:pt x="8597" y="1423"/>
                </a:cubicBezTo>
                <a:cubicBezTo>
                  <a:pt x="8113" y="1524"/>
                  <a:pt x="7616" y="1618"/>
                  <a:pt x="7123" y="1618"/>
                </a:cubicBezTo>
                <a:cubicBezTo>
                  <a:pt x="6898" y="1618"/>
                  <a:pt x="6675" y="1599"/>
                  <a:pt x="6454" y="1551"/>
                </a:cubicBezTo>
                <a:cubicBezTo>
                  <a:pt x="5123" y="1263"/>
                  <a:pt x="3877" y="0"/>
                  <a:pt x="26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38"/>
          <p:cNvSpPr/>
          <p:nvPr/>
        </p:nvSpPr>
        <p:spPr>
          <a:xfrm rot="-204394">
            <a:off x="-1368055" y="-564338"/>
            <a:ext cx="3569337" cy="1645446"/>
          </a:xfrm>
          <a:custGeom>
            <a:avLst/>
            <a:gdLst/>
            <a:ahLst/>
            <a:cxnLst/>
            <a:rect l="l" t="t" r="r" b="b"/>
            <a:pathLst>
              <a:path w="40905" h="18857" extrusionOk="0">
                <a:moveTo>
                  <a:pt x="8445" y="0"/>
                </a:moveTo>
                <a:cubicBezTo>
                  <a:pt x="8002" y="0"/>
                  <a:pt x="7559" y="24"/>
                  <a:pt x="7117" y="78"/>
                </a:cubicBezTo>
                <a:cubicBezTo>
                  <a:pt x="5572" y="268"/>
                  <a:pt x="4089" y="822"/>
                  <a:pt x="2544" y="1012"/>
                </a:cubicBezTo>
                <a:cubicBezTo>
                  <a:pt x="1963" y="1084"/>
                  <a:pt x="1349" y="1109"/>
                  <a:pt x="842" y="1408"/>
                </a:cubicBezTo>
                <a:cubicBezTo>
                  <a:pt x="337" y="1704"/>
                  <a:pt x="1" y="2395"/>
                  <a:pt x="309" y="2895"/>
                </a:cubicBezTo>
                <a:cubicBezTo>
                  <a:pt x="661" y="3053"/>
                  <a:pt x="1038" y="3136"/>
                  <a:pt x="1417" y="3144"/>
                </a:cubicBezTo>
                <a:lnTo>
                  <a:pt x="1417" y="3144"/>
                </a:lnTo>
                <a:lnTo>
                  <a:pt x="110" y="3340"/>
                </a:lnTo>
                <a:cubicBezTo>
                  <a:pt x="1993" y="3412"/>
                  <a:pt x="3684" y="5047"/>
                  <a:pt x="3818" y="6926"/>
                </a:cubicBezTo>
                <a:cubicBezTo>
                  <a:pt x="3927" y="8443"/>
                  <a:pt x="3153" y="9861"/>
                  <a:pt x="2567" y="11264"/>
                </a:cubicBezTo>
                <a:cubicBezTo>
                  <a:pt x="2472" y="11489"/>
                  <a:pt x="2384" y="11746"/>
                  <a:pt x="2486" y="11966"/>
                </a:cubicBezTo>
                <a:cubicBezTo>
                  <a:pt x="2577" y="12156"/>
                  <a:pt x="2787" y="12258"/>
                  <a:pt x="2984" y="12337"/>
                </a:cubicBezTo>
                <a:cubicBezTo>
                  <a:pt x="3824" y="12667"/>
                  <a:pt x="4716" y="12835"/>
                  <a:pt x="5613" y="12835"/>
                </a:cubicBezTo>
                <a:cubicBezTo>
                  <a:pt x="5924" y="12835"/>
                  <a:pt x="6235" y="12815"/>
                  <a:pt x="6545" y="12775"/>
                </a:cubicBezTo>
                <a:cubicBezTo>
                  <a:pt x="6675" y="12758"/>
                  <a:pt x="6809" y="12738"/>
                  <a:pt x="6940" y="12738"/>
                </a:cubicBezTo>
                <a:cubicBezTo>
                  <a:pt x="7061" y="12738"/>
                  <a:pt x="7179" y="12755"/>
                  <a:pt x="7288" y="12807"/>
                </a:cubicBezTo>
                <a:cubicBezTo>
                  <a:pt x="7538" y="12923"/>
                  <a:pt x="7675" y="13192"/>
                  <a:pt x="7784" y="13444"/>
                </a:cubicBezTo>
                <a:cubicBezTo>
                  <a:pt x="8201" y="14429"/>
                  <a:pt x="8442" y="15480"/>
                  <a:pt x="8493" y="16550"/>
                </a:cubicBezTo>
                <a:lnTo>
                  <a:pt x="11242" y="15925"/>
                </a:lnTo>
                <a:cubicBezTo>
                  <a:pt x="11259" y="16166"/>
                  <a:pt x="11275" y="16409"/>
                  <a:pt x="11291" y="16650"/>
                </a:cubicBezTo>
                <a:cubicBezTo>
                  <a:pt x="11689" y="16605"/>
                  <a:pt x="12106" y="16567"/>
                  <a:pt x="12516" y="16567"/>
                </a:cubicBezTo>
                <a:cubicBezTo>
                  <a:pt x="13320" y="16567"/>
                  <a:pt x="14101" y="16715"/>
                  <a:pt x="14669" y="17255"/>
                </a:cubicBezTo>
                <a:cubicBezTo>
                  <a:pt x="15048" y="17616"/>
                  <a:pt x="15282" y="18119"/>
                  <a:pt x="15699" y="18438"/>
                </a:cubicBezTo>
                <a:cubicBezTo>
                  <a:pt x="16151" y="18782"/>
                  <a:pt x="16742" y="18857"/>
                  <a:pt x="17316" y="18857"/>
                </a:cubicBezTo>
                <a:cubicBezTo>
                  <a:pt x="17392" y="18857"/>
                  <a:pt x="17468" y="18855"/>
                  <a:pt x="17543" y="18853"/>
                </a:cubicBezTo>
                <a:cubicBezTo>
                  <a:pt x="18139" y="18835"/>
                  <a:pt x="18771" y="18760"/>
                  <a:pt x="19234" y="18383"/>
                </a:cubicBezTo>
                <a:cubicBezTo>
                  <a:pt x="19698" y="18008"/>
                  <a:pt x="19878" y="17234"/>
                  <a:pt x="19457" y="16815"/>
                </a:cubicBezTo>
                <a:cubicBezTo>
                  <a:pt x="19913" y="16340"/>
                  <a:pt x="20574" y="16166"/>
                  <a:pt x="21246" y="16166"/>
                </a:cubicBezTo>
                <a:cubicBezTo>
                  <a:pt x="21528" y="16166"/>
                  <a:pt x="21813" y="16197"/>
                  <a:pt x="22086" y="16249"/>
                </a:cubicBezTo>
                <a:cubicBezTo>
                  <a:pt x="23003" y="16425"/>
                  <a:pt x="23888" y="16796"/>
                  <a:pt x="24822" y="16842"/>
                </a:cubicBezTo>
                <a:cubicBezTo>
                  <a:pt x="24892" y="16846"/>
                  <a:pt x="24963" y="16848"/>
                  <a:pt x="25033" y="16848"/>
                </a:cubicBezTo>
                <a:cubicBezTo>
                  <a:pt x="25992" y="16848"/>
                  <a:pt x="26929" y="16522"/>
                  <a:pt x="27838" y="16203"/>
                </a:cubicBezTo>
                <a:cubicBezTo>
                  <a:pt x="28866" y="15842"/>
                  <a:pt x="30066" y="15274"/>
                  <a:pt x="30182" y="14192"/>
                </a:cubicBezTo>
                <a:cubicBezTo>
                  <a:pt x="30233" y="13706"/>
                  <a:pt x="30045" y="13185"/>
                  <a:pt x="30247" y="12738"/>
                </a:cubicBezTo>
                <a:cubicBezTo>
                  <a:pt x="30462" y="12260"/>
                  <a:pt x="31046" y="12068"/>
                  <a:pt x="31569" y="12043"/>
                </a:cubicBezTo>
                <a:cubicBezTo>
                  <a:pt x="31625" y="12040"/>
                  <a:pt x="31682" y="12039"/>
                  <a:pt x="31738" y="12039"/>
                </a:cubicBezTo>
                <a:cubicBezTo>
                  <a:pt x="33394" y="12039"/>
                  <a:pt x="35030" y="13096"/>
                  <a:pt x="36616" y="13096"/>
                </a:cubicBezTo>
                <a:cubicBezTo>
                  <a:pt x="36962" y="13096"/>
                  <a:pt x="37306" y="13046"/>
                  <a:pt x="37648" y="12923"/>
                </a:cubicBezTo>
                <a:cubicBezTo>
                  <a:pt x="39390" y="12298"/>
                  <a:pt x="39983" y="10178"/>
                  <a:pt x="40330" y="8360"/>
                </a:cubicBezTo>
                <a:cubicBezTo>
                  <a:pt x="40488" y="7549"/>
                  <a:pt x="40643" y="6736"/>
                  <a:pt x="40798" y="5925"/>
                </a:cubicBezTo>
                <a:cubicBezTo>
                  <a:pt x="40851" y="5645"/>
                  <a:pt x="40905" y="5348"/>
                  <a:pt x="40819" y="5077"/>
                </a:cubicBezTo>
                <a:cubicBezTo>
                  <a:pt x="40691" y="4676"/>
                  <a:pt x="40302" y="4426"/>
                  <a:pt x="39927" y="4236"/>
                </a:cubicBezTo>
                <a:cubicBezTo>
                  <a:pt x="38771" y="3655"/>
                  <a:pt x="37502" y="3331"/>
                  <a:pt x="36235" y="3071"/>
                </a:cubicBezTo>
                <a:cubicBezTo>
                  <a:pt x="29086" y="1614"/>
                  <a:pt x="21664" y="2114"/>
                  <a:pt x="14481" y="845"/>
                </a:cubicBezTo>
                <a:cubicBezTo>
                  <a:pt x="12479" y="494"/>
                  <a:pt x="10462" y="0"/>
                  <a:pt x="84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7" name="Google Shape;717;p38"/>
          <p:cNvGrpSpPr/>
          <p:nvPr/>
        </p:nvGrpSpPr>
        <p:grpSpPr>
          <a:xfrm>
            <a:off x="-539699" y="-1242480"/>
            <a:ext cx="2509583" cy="1668048"/>
            <a:chOff x="-372074" y="-1220130"/>
            <a:chExt cx="2509583" cy="1668048"/>
          </a:xfrm>
        </p:grpSpPr>
        <p:sp>
          <p:nvSpPr>
            <p:cNvPr id="718" name="Google Shape;718;p38"/>
            <p:cNvSpPr/>
            <p:nvPr/>
          </p:nvSpPr>
          <p:spPr>
            <a:xfrm flipH="1">
              <a:off x="-27990" y="-396917"/>
              <a:ext cx="2066229" cy="844835"/>
            </a:xfrm>
            <a:custGeom>
              <a:avLst/>
              <a:gdLst/>
              <a:ahLst/>
              <a:cxnLst/>
              <a:rect l="l" t="t" r="r" b="b"/>
              <a:pathLst>
                <a:path w="29016" h="11864" extrusionOk="0">
                  <a:moveTo>
                    <a:pt x="215" y="0"/>
                  </a:moveTo>
                  <a:cubicBezTo>
                    <a:pt x="176" y="0"/>
                    <a:pt x="136" y="25"/>
                    <a:pt x="132" y="74"/>
                  </a:cubicBezTo>
                  <a:lnTo>
                    <a:pt x="134" y="72"/>
                  </a:lnTo>
                  <a:lnTo>
                    <a:pt x="134" y="72"/>
                  </a:lnTo>
                  <a:cubicBezTo>
                    <a:pt x="0" y="2481"/>
                    <a:pt x="649" y="4932"/>
                    <a:pt x="1916" y="6982"/>
                  </a:cubicBezTo>
                  <a:cubicBezTo>
                    <a:pt x="2553" y="8015"/>
                    <a:pt x="3352" y="8941"/>
                    <a:pt x="4281" y="9724"/>
                  </a:cubicBezTo>
                  <a:cubicBezTo>
                    <a:pt x="5226" y="10517"/>
                    <a:pt x="6347" y="11147"/>
                    <a:pt x="7577" y="11348"/>
                  </a:cubicBezTo>
                  <a:cubicBezTo>
                    <a:pt x="7912" y="11403"/>
                    <a:pt x="8243" y="11428"/>
                    <a:pt x="8572" y="11428"/>
                  </a:cubicBezTo>
                  <a:cubicBezTo>
                    <a:pt x="10620" y="11428"/>
                    <a:pt x="12553" y="10466"/>
                    <a:pt x="14478" y="9836"/>
                  </a:cubicBezTo>
                  <a:cubicBezTo>
                    <a:pt x="15465" y="9512"/>
                    <a:pt x="16470" y="9273"/>
                    <a:pt x="17505" y="9273"/>
                  </a:cubicBezTo>
                  <a:cubicBezTo>
                    <a:pt x="17634" y="9273"/>
                    <a:pt x="17763" y="9277"/>
                    <a:pt x="17892" y="9284"/>
                  </a:cubicBezTo>
                  <a:cubicBezTo>
                    <a:pt x="19004" y="9351"/>
                    <a:pt x="20118" y="9699"/>
                    <a:pt x="21179" y="10095"/>
                  </a:cubicBezTo>
                  <a:cubicBezTo>
                    <a:pt x="23160" y="10832"/>
                    <a:pt x="25183" y="11863"/>
                    <a:pt x="27337" y="11863"/>
                  </a:cubicBezTo>
                  <a:cubicBezTo>
                    <a:pt x="27506" y="11863"/>
                    <a:pt x="27676" y="11857"/>
                    <a:pt x="27846" y="11844"/>
                  </a:cubicBezTo>
                  <a:cubicBezTo>
                    <a:pt x="28138" y="11823"/>
                    <a:pt x="28430" y="11772"/>
                    <a:pt x="28713" y="11691"/>
                  </a:cubicBezTo>
                  <a:cubicBezTo>
                    <a:pt x="28902" y="11635"/>
                    <a:pt x="29016" y="11438"/>
                    <a:pt x="28967" y="11246"/>
                  </a:cubicBezTo>
                  <a:cubicBezTo>
                    <a:pt x="28917" y="11064"/>
                    <a:pt x="28765" y="10986"/>
                    <a:pt x="28599" y="10986"/>
                  </a:cubicBezTo>
                  <a:cubicBezTo>
                    <a:pt x="28573" y="10986"/>
                    <a:pt x="28547" y="10988"/>
                    <a:pt x="28520" y="10991"/>
                  </a:cubicBezTo>
                  <a:cubicBezTo>
                    <a:pt x="28268" y="11026"/>
                    <a:pt x="28020" y="11056"/>
                    <a:pt x="27740" y="11072"/>
                  </a:cubicBezTo>
                  <a:cubicBezTo>
                    <a:pt x="27610" y="11080"/>
                    <a:pt x="27481" y="11084"/>
                    <a:pt x="27351" y="11084"/>
                  </a:cubicBezTo>
                  <a:cubicBezTo>
                    <a:pt x="27204" y="11084"/>
                    <a:pt x="27057" y="11079"/>
                    <a:pt x="26910" y="11068"/>
                  </a:cubicBezTo>
                  <a:cubicBezTo>
                    <a:pt x="26394" y="11033"/>
                    <a:pt x="25907" y="10940"/>
                    <a:pt x="25370" y="10799"/>
                  </a:cubicBezTo>
                  <a:cubicBezTo>
                    <a:pt x="24265" y="10510"/>
                    <a:pt x="23204" y="10069"/>
                    <a:pt x="22136" y="9662"/>
                  </a:cubicBezTo>
                  <a:cubicBezTo>
                    <a:pt x="21071" y="9254"/>
                    <a:pt x="19986" y="8863"/>
                    <a:pt x="18856" y="8682"/>
                  </a:cubicBezTo>
                  <a:cubicBezTo>
                    <a:pt x="18422" y="8613"/>
                    <a:pt x="17984" y="8569"/>
                    <a:pt x="17546" y="8569"/>
                  </a:cubicBezTo>
                  <a:cubicBezTo>
                    <a:pt x="17411" y="8569"/>
                    <a:pt x="17276" y="8574"/>
                    <a:pt x="17142" y="8582"/>
                  </a:cubicBezTo>
                  <a:cubicBezTo>
                    <a:pt x="16537" y="8626"/>
                    <a:pt x="15940" y="8728"/>
                    <a:pt x="15358" y="8890"/>
                  </a:cubicBezTo>
                  <a:cubicBezTo>
                    <a:pt x="14214" y="9198"/>
                    <a:pt x="13123" y="9676"/>
                    <a:pt x="12018" y="10095"/>
                  </a:cubicBezTo>
                  <a:cubicBezTo>
                    <a:pt x="10962" y="10493"/>
                    <a:pt x="9859" y="10873"/>
                    <a:pt x="8724" y="10940"/>
                  </a:cubicBezTo>
                  <a:cubicBezTo>
                    <a:pt x="8612" y="10947"/>
                    <a:pt x="8501" y="10951"/>
                    <a:pt x="8390" y="10951"/>
                  </a:cubicBezTo>
                  <a:cubicBezTo>
                    <a:pt x="7301" y="10951"/>
                    <a:pt x="6263" y="10624"/>
                    <a:pt x="5323" y="10060"/>
                  </a:cubicBezTo>
                  <a:cubicBezTo>
                    <a:pt x="4288" y="9439"/>
                    <a:pt x="3394" y="8578"/>
                    <a:pt x="2659" y="7621"/>
                  </a:cubicBezTo>
                  <a:cubicBezTo>
                    <a:pt x="1195" y="5715"/>
                    <a:pt x="343" y="3361"/>
                    <a:pt x="276" y="957"/>
                  </a:cubicBezTo>
                  <a:cubicBezTo>
                    <a:pt x="269" y="662"/>
                    <a:pt x="271" y="368"/>
                    <a:pt x="287" y="74"/>
                  </a:cubicBezTo>
                  <a:cubicBezTo>
                    <a:pt x="290" y="24"/>
                    <a:pt x="253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8"/>
            <p:cNvSpPr/>
            <p:nvPr/>
          </p:nvSpPr>
          <p:spPr>
            <a:xfrm flipH="1">
              <a:off x="-372074" y="-1220130"/>
              <a:ext cx="2509583" cy="1348504"/>
            </a:xfrm>
            <a:custGeom>
              <a:avLst/>
              <a:gdLst/>
              <a:ahLst/>
              <a:cxnLst/>
              <a:rect l="l" t="t" r="r" b="b"/>
              <a:pathLst>
                <a:path w="35242" h="18937" extrusionOk="0">
                  <a:moveTo>
                    <a:pt x="109" y="0"/>
                  </a:moveTo>
                  <a:cubicBezTo>
                    <a:pt x="54" y="0"/>
                    <a:pt x="1" y="55"/>
                    <a:pt x="41" y="112"/>
                  </a:cubicBezTo>
                  <a:lnTo>
                    <a:pt x="44" y="112"/>
                  </a:lnTo>
                  <a:cubicBezTo>
                    <a:pt x="2152" y="3026"/>
                    <a:pt x="3845" y="6223"/>
                    <a:pt x="5073" y="9605"/>
                  </a:cubicBezTo>
                  <a:cubicBezTo>
                    <a:pt x="5677" y="11266"/>
                    <a:pt x="6087" y="13005"/>
                    <a:pt x="6805" y="14622"/>
                  </a:cubicBezTo>
                  <a:cubicBezTo>
                    <a:pt x="7440" y="16051"/>
                    <a:pt x="8404" y="17404"/>
                    <a:pt x="9814" y="18155"/>
                  </a:cubicBezTo>
                  <a:cubicBezTo>
                    <a:pt x="10442" y="18488"/>
                    <a:pt x="11137" y="18688"/>
                    <a:pt x="11851" y="18699"/>
                  </a:cubicBezTo>
                  <a:cubicBezTo>
                    <a:pt x="11872" y="18699"/>
                    <a:pt x="11893" y="18700"/>
                    <a:pt x="11914" y="18700"/>
                  </a:cubicBezTo>
                  <a:cubicBezTo>
                    <a:pt x="12532" y="18700"/>
                    <a:pt x="13145" y="18570"/>
                    <a:pt x="13727" y="18375"/>
                  </a:cubicBezTo>
                  <a:cubicBezTo>
                    <a:pt x="15003" y="17944"/>
                    <a:pt x="16148" y="17221"/>
                    <a:pt x="17366" y="16663"/>
                  </a:cubicBezTo>
                  <a:cubicBezTo>
                    <a:pt x="18191" y="16283"/>
                    <a:pt x="19096" y="15961"/>
                    <a:pt x="20008" y="15961"/>
                  </a:cubicBezTo>
                  <a:cubicBezTo>
                    <a:pt x="20330" y="15961"/>
                    <a:pt x="20652" y="16001"/>
                    <a:pt x="20973" y="16093"/>
                  </a:cubicBezTo>
                  <a:cubicBezTo>
                    <a:pt x="21795" y="16329"/>
                    <a:pt x="22453" y="16883"/>
                    <a:pt x="23162" y="17332"/>
                  </a:cubicBezTo>
                  <a:cubicBezTo>
                    <a:pt x="23817" y="17747"/>
                    <a:pt x="24517" y="18085"/>
                    <a:pt x="25247" y="18340"/>
                  </a:cubicBezTo>
                  <a:cubicBezTo>
                    <a:pt x="26379" y="18739"/>
                    <a:pt x="27581" y="18936"/>
                    <a:pt x="28784" y="18936"/>
                  </a:cubicBezTo>
                  <a:cubicBezTo>
                    <a:pt x="30679" y="18936"/>
                    <a:pt x="32575" y="18445"/>
                    <a:pt x="34202" y="17476"/>
                  </a:cubicBezTo>
                  <a:cubicBezTo>
                    <a:pt x="34529" y="17279"/>
                    <a:pt x="34820" y="17034"/>
                    <a:pt x="35071" y="16746"/>
                  </a:cubicBezTo>
                  <a:cubicBezTo>
                    <a:pt x="35242" y="16556"/>
                    <a:pt x="35091" y="16308"/>
                    <a:pt x="34880" y="16308"/>
                  </a:cubicBezTo>
                  <a:cubicBezTo>
                    <a:pt x="34840" y="16308"/>
                    <a:pt x="34798" y="16316"/>
                    <a:pt x="34756" y="16336"/>
                  </a:cubicBezTo>
                  <a:cubicBezTo>
                    <a:pt x="34589" y="16415"/>
                    <a:pt x="34410" y="16478"/>
                    <a:pt x="34251" y="16570"/>
                  </a:cubicBezTo>
                  <a:cubicBezTo>
                    <a:pt x="34077" y="16672"/>
                    <a:pt x="33899" y="16770"/>
                    <a:pt x="33722" y="16869"/>
                  </a:cubicBezTo>
                  <a:cubicBezTo>
                    <a:pt x="33403" y="17050"/>
                    <a:pt x="33072" y="17214"/>
                    <a:pt x="32731" y="17358"/>
                  </a:cubicBezTo>
                  <a:cubicBezTo>
                    <a:pt x="32064" y="17638"/>
                    <a:pt x="31369" y="17849"/>
                    <a:pt x="30658" y="17986"/>
                  </a:cubicBezTo>
                  <a:cubicBezTo>
                    <a:pt x="30000" y="18112"/>
                    <a:pt x="29333" y="18175"/>
                    <a:pt x="28667" y="18175"/>
                  </a:cubicBezTo>
                  <a:cubicBezTo>
                    <a:pt x="27863" y="18175"/>
                    <a:pt x="27059" y="18083"/>
                    <a:pt x="26270" y="17898"/>
                  </a:cubicBezTo>
                  <a:cubicBezTo>
                    <a:pt x="25555" y="17731"/>
                    <a:pt x="24860" y="17483"/>
                    <a:pt x="24200" y="17156"/>
                  </a:cubicBezTo>
                  <a:cubicBezTo>
                    <a:pt x="23468" y="16788"/>
                    <a:pt x="22805" y="16297"/>
                    <a:pt x="22080" y="15919"/>
                  </a:cubicBezTo>
                  <a:cubicBezTo>
                    <a:pt x="21460" y="15597"/>
                    <a:pt x="20794" y="15404"/>
                    <a:pt x="20094" y="15404"/>
                  </a:cubicBezTo>
                  <a:cubicBezTo>
                    <a:pt x="20069" y="15404"/>
                    <a:pt x="20045" y="15405"/>
                    <a:pt x="20021" y="15405"/>
                  </a:cubicBezTo>
                  <a:cubicBezTo>
                    <a:pt x="19393" y="15419"/>
                    <a:pt x="18774" y="15584"/>
                    <a:pt x="18191" y="15811"/>
                  </a:cubicBezTo>
                  <a:cubicBezTo>
                    <a:pt x="16958" y="16297"/>
                    <a:pt x="15842" y="17027"/>
                    <a:pt x="14656" y="17610"/>
                  </a:cubicBezTo>
                  <a:cubicBezTo>
                    <a:pt x="13763" y="18049"/>
                    <a:pt x="12789" y="18408"/>
                    <a:pt x="11796" y="18408"/>
                  </a:cubicBezTo>
                  <a:cubicBezTo>
                    <a:pt x="11488" y="18408"/>
                    <a:pt x="11178" y="18373"/>
                    <a:pt x="10868" y="18296"/>
                  </a:cubicBezTo>
                  <a:cubicBezTo>
                    <a:pt x="9386" y="17928"/>
                    <a:pt x="8223" y="16728"/>
                    <a:pt x="7486" y="15438"/>
                  </a:cubicBezTo>
                  <a:cubicBezTo>
                    <a:pt x="6608" y="13895"/>
                    <a:pt x="6196" y="12148"/>
                    <a:pt x="5631" y="10480"/>
                  </a:cubicBezTo>
                  <a:cubicBezTo>
                    <a:pt x="4498" y="7154"/>
                    <a:pt x="2916" y="3997"/>
                    <a:pt x="929" y="1099"/>
                  </a:cubicBezTo>
                  <a:cubicBezTo>
                    <a:pt x="683" y="740"/>
                    <a:pt x="430" y="383"/>
                    <a:pt x="173" y="33"/>
                  </a:cubicBezTo>
                  <a:cubicBezTo>
                    <a:pt x="156" y="10"/>
                    <a:pt x="133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0" name="Google Shape;720;p38"/>
          <p:cNvSpPr/>
          <p:nvPr/>
        </p:nvSpPr>
        <p:spPr>
          <a:xfrm>
            <a:off x="8422450" y="-568724"/>
            <a:ext cx="1200530" cy="2804614"/>
          </a:xfrm>
          <a:custGeom>
            <a:avLst/>
            <a:gdLst/>
            <a:ahLst/>
            <a:cxnLst/>
            <a:rect l="l" t="t" r="r" b="b"/>
            <a:pathLst>
              <a:path w="8178" h="19105" extrusionOk="0">
                <a:moveTo>
                  <a:pt x="4806" y="0"/>
                </a:moveTo>
                <a:cubicBezTo>
                  <a:pt x="4270" y="0"/>
                  <a:pt x="3760" y="379"/>
                  <a:pt x="3343" y="752"/>
                </a:cubicBezTo>
                <a:cubicBezTo>
                  <a:pt x="2417" y="1583"/>
                  <a:pt x="1539" y="2505"/>
                  <a:pt x="994" y="3624"/>
                </a:cubicBezTo>
                <a:cubicBezTo>
                  <a:pt x="448" y="4743"/>
                  <a:pt x="269" y="6089"/>
                  <a:pt x="749" y="7238"/>
                </a:cubicBezTo>
                <a:cubicBezTo>
                  <a:pt x="1147" y="8192"/>
                  <a:pt x="1990" y="9028"/>
                  <a:pt x="1932" y="10062"/>
                </a:cubicBezTo>
                <a:cubicBezTo>
                  <a:pt x="1881" y="11000"/>
                  <a:pt x="1103" y="11715"/>
                  <a:pt x="698" y="12563"/>
                </a:cubicBezTo>
                <a:cubicBezTo>
                  <a:pt x="0" y="14016"/>
                  <a:pt x="480" y="15825"/>
                  <a:pt x="1502" y="17069"/>
                </a:cubicBezTo>
                <a:cubicBezTo>
                  <a:pt x="2266" y="18003"/>
                  <a:pt x="3391" y="19105"/>
                  <a:pt x="4438" y="19105"/>
                </a:cubicBezTo>
                <a:cubicBezTo>
                  <a:pt x="4860" y="19105"/>
                  <a:pt x="5269" y="18925"/>
                  <a:pt x="5636" y="18484"/>
                </a:cubicBezTo>
                <a:cubicBezTo>
                  <a:pt x="6751" y="17148"/>
                  <a:pt x="7200" y="14548"/>
                  <a:pt x="7494" y="12883"/>
                </a:cubicBezTo>
                <a:cubicBezTo>
                  <a:pt x="8178" y="9033"/>
                  <a:pt x="7779" y="4982"/>
                  <a:pt x="6253" y="1373"/>
                </a:cubicBezTo>
                <a:cubicBezTo>
                  <a:pt x="6012" y="800"/>
                  <a:pt x="5669" y="175"/>
                  <a:pt x="5067" y="31"/>
                </a:cubicBezTo>
                <a:cubicBezTo>
                  <a:pt x="4979" y="10"/>
                  <a:pt x="4892" y="0"/>
                  <a:pt x="48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38"/>
          <p:cNvSpPr/>
          <p:nvPr/>
        </p:nvSpPr>
        <p:spPr>
          <a:xfrm rot="2075087" flipH="1">
            <a:off x="7556359" y="-188188"/>
            <a:ext cx="1745093" cy="1096156"/>
          </a:xfrm>
          <a:custGeom>
            <a:avLst/>
            <a:gdLst/>
            <a:ahLst/>
            <a:cxnLst/>
            <a:rect l="l" t="t" r="r" b="b"/>
            <a:pathLst>
              <a:path w="19417" h="12197" fill="none" extrusionOk="0">
                <a:moveTo>
                  <a:pt x="17936" y="4902"/>
                </a:moveTo>
                <a:cubicBezTo>
                  <a:pt x="19037" y="5896"/>
                  <a:pt x="19417" y="7605"/>
                  <a:pt x="18842" y="8972"/>
                </a:cubicBezTo>
                <a:cubicBezTo>
                  <a:pt x="18265" y="10337"/>
                  <a:pt x="16776" y="11258"/>
                  <a:pt x="15298" y="11166"/>
                </a:cubicBezTo>
                <a:cubicBezTo>
                  <a:pt x="13987" y="11082"/>
                  <a:pt x="12838" y="10304"/>
                  <a:pt x="11765" y="9551"/>
                </a:cubicBezTo>
                <a:cubicBezTo>
                  <a:pt x="10691" y="8796"/>
                  <a:pt x="9546" y="8013"/>
                  <a:pt x="8237" y="7920"/>
                </a:cubicBezTo>
                <a:cubicBezTo>
                  <a:pt x="6929" y="7826"/>
                  <a:pt x="5453" y="8731"/>
                  <a:pt x="5439" y="10042"/>
                </a:cubicBezTo>
                <a:cubicBezTo>
                  <a:pt x="5425" y="11247"/>
                  <a:pt x="6741" y="12197"/>
                  <a:pt x="7934" y="12021"/>
                </a:cubicBezTo>
                <a:cubicBezTo>
                  <a:pt x="9127" y="11842"/>
                  <a:pt x="10058" y="10777"/>
                  <a:pt x="10336" y="9602"/>
                </a:cubicBezTo>
                <a:cubicBezTo>
                  <a:pt x="10616" y="8430"/>
                  <a:pt x="10341" y="7184"/>
                  <a:pt x="9852" y="6081"/>
                </a:cubicBezTo>
                <a:cubicBezTo>
                  <a:pt x="8214" y="2384"/>
                  <a:pt x="4015" y="1"/>
                  <a:pt x="0" y="494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23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2" name="Google Shape;722;p38"/>
          <p:cNvGrpSpPr/>
          <p:nvPr/>
        </p:nvGrpSpPr>
        <p:grpSpPr>
          <a:xfrm flipH="1">
            <a:off x="8325197" y="3984588"/>
            <a:ext cx="818808" cy="1096167"/>
            <a:chOff x="113834" y="3966188"/>
            <a:chExt cx="818808" cy="1096167"/>
          </a:xfrm>
        </p:grpSpPr>
        <p:sp>
          <p:nvSpPr>
            <p:cNvPr id="723" name="Google Shape;723;p38"/>
            <p:cNvSpPr/>
            <p:nvPr/>
          </p:nvSpPr>
          <p:spPr>
            <a:xfrm>
              <a:off x="164788" y="4075897"/>
              <a:ext cx="767854" cy="568901"/>
            </a:xfrm>
            <a:custGeom>
              <a:avLst/>
              <a:gdLst/>
              <a:ahLst/>
              <a:cxnLst/>
              <a:rect l="l" t="t" r="r" b="b"/>
              <a:pathLst>
                <a:path w="7580" h="5616" extrusionOk="0">
                  <a:moveTo>
                    <a:pt x="4274" y="1"/>
                  </a:moveTo>
                  <a:cubicBezTo>
                    <a:pt x="3072" y="1"/>
                    <a:pt x="1264" y="791"/>
                    <a:pt x="753" y="1609"/>
                  </a:cubicBezTo>
                  <a:cubicBezTo>
                    <a:pt x="0" y="2816"/>
                    <a:pt x="2259" y="2512"/>
                    <a:pt x="2208" y="2966"/>
                  </a:cubicBezTo>
                  <a:cubicBezTo>
                    <a:pt x="2159" y="3418"/>
                    <a:pt x="1003" y="3870"/>
                    <a:pt x="1557" y="5091"/>
                  </a:cubicBezTo>
                  <a:cubicBezTo>
                    <a:pt x="1734" y="5482"/>
                    <a:pt x="2050" y="5615"/>
                    <a:pt x="2398" y="5615"/>
                  </a:cubicBezTo>
                  <a:cubicBezTo>
                    <a:pt x="3136" y="5615"/>
                    <a:pt x="4017" y="5019"/>
                    <a:pt x="4017" y="5019"/>
                  </a:cubicBezTo>
                  <a:lnTo>
                    <a:pt x="4818" y="4773"/>
                  </a:lnTo>
                  <a:cubicBezTo>
                    <a:pt x="7230" y="4472"/>
                    <a:pt x="7580" y="3518"/>
                    <a:pt x="7429" y="2306"/>
                  </a:cubicBezTo>
                  <a:cubicBezTo>
                    <a:pt x="7278" y="1095"/>
                    <a:pt x="5673" y="1961"/>
                    <a:pt x="5372" y="611"/>
                  </a:cubicBezTo>
                  <a:cubicBezTo>
                    <a:pt x="5275" y="177"/>
                    <a:pt x="4843" y="1"/>
                    <a:pt x="4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8"/>
            <p:cNvSpPr/>
            <p:nvPr/>
          </p:nvSpPr>
          <p:spPr>
            <a:xfrm>
              <a:off x="113834" y="3966188"/>
              <a:ext cx="768158" cy="1096167"/>
            </a:xfrm>
            <a:custGeom>
              <a:avLst/>
              <a:gdLst/>
              <a:ahLst/>
              <a:cxnLst/>
              <a:rect l="l" t="t" r="r" b="b"/>
              <a:pathLst>
                <a:path w="7583" h="10821" fill="none" extrusionOk="0">
                  <a:moveTo>
                    <a:pt x="4017" y="10820"/>
                  </a:moveTo>
                  <a:lnTo>
                    <a:pt x="4017" y="5759"/>
                  </a:lnTo>
                  <a:cubicBezTo>
                    <a:pt x="4017" y="5759"/>
                    <a:pt x="2111" y="7049"/>
                    <a:pt x="1557" y="5828"/>
                  </a:cubicBezTo>
                  <a:cubicBezTo>
                    <a:pt x="1006" y="4608"/>
                    <a:pt x="2159" y="4156"/>
                    <a:pt x="2210" y="3704"/>
                  </a:cubicBezTo>
                  <a:cubicBezTo>
                    <a:pt x="2261" y="3253"/>
                    <a:pt x="0" y="3554"/>
                    <a:pt x="753" y="2349"/>
                  </a:cubicBezTo>
                  <a:cubicBezTo>
                    <a:pt x="1506" y="1145"/>
                    <a:pt x="5071" y="0"/>
                    <a:pt x="5372" y="1351"/>
                  </a:cubicBezTo>
                  <a:cubicBezTo>
                    <a:pt x="5673" y="2699"/>
                    <a:pt x="7281" y="1835"/>
                    <a:pt x="7432" y="3046"/>
                  </a:cubicBezTo>
                  <a:cubicBezTo>
                    <a:pt x="7582" y="4256"/>
                    <a:pt x="7230" y="5210"/>
                    <a:pt x="4821" y="551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3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200" y="535000"/>
            <a:ext cx="7713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ivo Black"/>
              <a:buNone/>
              <a:defRPr sz="3000">
                <a:solidFill>
                  <a:schemeClr val="dk1"/>
                </a:solidFill>
                <a:latin typeface="Chivo Black"/>
                <a:ea typeface="Chivo Black"/>
                <a:cs typeface="Chivo Black"/>
                <a:sym typeface="Chiv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ivo Black"/>
              <a:buNone/>
              <a:defRPr sz="3500">
                <a:solidFill>
                  <a:schemeClr val="dk1"/>
                </a:solidFill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ivo Black"/>
              <a:buNone/>
              <a:defRPr sz="3500">
                <a:solidFill>
                  <a:schemeClr val="dk1"/>
                </a:solidFill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ivo Black"/>
              <a:buNone/>
              <a:defRPr sz="3500">
                <a:solidFill>
                  <a:schemeClr val="dk1"/>
                </a:solidFill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ivo Black"/>
              <a:buNone/>
              <a:defRPr sz="3500">
                <a:solidFill>
                  <a:schemeClr val="dk1"/>
                </a:solidFill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ivo Black"/>
              <a:buNone/>
              <a:defRPr sz="3500">
                <a:solidFill>
                  <a:schemeClr val="dk1"/>
                </a:solidFill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ivo Black"/>
              <a:buNone/>
              <a:defRPr sz="3500">
                <a:solidFill>
                  <a:schemeClr val="dk1"/>
                </a:solidFill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ivo Black"/>
              <a:buNone/>
              <a:defRPr sz="3500">
                <a:solidFill>
                  <a:schemeClr val="dk1"/>
                </a:solidFill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ivo Black"/>
              <a:buNone/>
              <a:defRPr sz="3500">
                <a:solidFill>
                  <a:schemeClr val="dk1"/>
                </a:solidFill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8" r:id="rId3"/>
    <p:sldLayoutId id="2147483659" r:id="rId4"/>
    <p:sldLayoutId id="2147483661" r:id="rId5"/>
    <p:sldLayoutId id="2147483670" r:id="rId6"/>
    <p:sldLayoutId id="2147483683" r:id="rId7"/>
    <p:sldLayoutId id="2147483684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44"/>
          <p:cNvSpPr txBox="1">
            <a:spLocks noGrp="1"/>
          </p:cNvSpPr>
          <p:nvPr>
            <p:ph type="subTitle" idx="1"/>
          </p:nvPr>
        </p:nvSpPr>
        <p:spPr>
          <a:xfrm>
            <a:off x="1707600" y="2758875"/>
            <a:ext cx="5728800" cy="7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Kako oživiti Grad Pulu?</a:t>
            </a:r>
            <a:endParaRPr dirty="0"/>
          </a:p>
        </p:txBody>
      </p:sp>
      <p:sp>
        <p:nvSpPr>
          <p:cNvPr id="756" name="Google Shape;756;p44"/>
          <p:cNvSpPr txBox="1">
            <a:spLocks noGrp="1"/>
          </p:cNvSpPr>
          <p:nvPr>
            <p:ph type="title"/>
          </p:nvPr>
        </p:nvSpPr>
        <p:spPr>
          <a:xfrm>
            <a:off x="1707600" y="1380525"/>
            <a:ext cx="5728800" cy="14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/>
              <a:t>„Grad po mjeri mladih”</a:t>
            </a:r>
            <a:endParaRPr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43"/>
          <p:cNvSpPr txBox="1">
            <a:spLocks noGrp="1"/>
          </p:cNvSpPr>
          <p:nvPr>
            <p:ph type="title"/>
          </p:nvPr>
        </p:nvSpPr>
        <p:spPr>
          <a:xfrm>
            <a:off x="254442" y="78149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Natječaj za prijavu projektnih ideja kojima će se poboljšati kvaliteta života mladih u Gradu Puli</a:t>
            </a:r>
            <a:endParaRPr dirty="0"/>
          </a:p>
        </p:txBody>
      </p:sp>
      <p:sp>
        <p:nvSpPr>
          <p:cNvPr id="750" name="Google Shape;750;p43"/>
          <p:cNvSpPr txBox="1">
            <a:spLocks noGrp="1"/>
          </p:cNvSpPr>
          <p:nvPr>
            <p:ph type="body" idx="1"/>
          </p:nvPr>
        </p:nvSpPr>
        <p:spPr>
          <a:xfrm>
            <a:off x="254442" y="1788578"/>
            <a:ext cx="8272925" cy="31730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dk2"/>
                </a:solidFill>
              </a:rPr>
              <a:t>Koja je svrha projekta?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2"/>
                </a:solidFill>
              </a:rPr>
              <a:t>Ovim projektom omogućujemo srednjoškolcima Grada Pule da zarade (zasluže) karte za koncert benda </a:t>
            </a:r>
            <a:r>
              <a:rPr lang="hr-HR" dirty="0" err="1">
                <a:solidFill>
                  <a:schemeClr val="dk2"/>
                </a:solidFill>
              </a:rPr>
              <a:t>Arctic</a:t>
            </a:r>
            <a:r>
              <a:rPr lang="hr-HR" dirty="0">
                <a:solidFill>
                  <a:schemeClr val="dk2"/>
                </a:solidFill>
              </a:rPr>
              <a:t> </a:t>
            </a:r>
            <a:r>
              <a:rPr lang="hr-HR" dirty="0" err="1">
                <a:solidFill>
                  <a:schemeClr val="dk2"/>
                </a:solidFill>
              </a:rPr>
              <a:t>Monkeys</a:t>
            </a:r>
            <a:r>
              <a:rPr lang="hr-HR" dirty="0">
                <a:solidFill>
                  <a:schemeClr val="dk2"/>
                </a:solidFill>
              </a:rPr>
              <a:t> koji će se održati u pulskom amfiteatru dana 18. kolovoza 2022.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2"/>
                </a:solidFill>
              </a:rPr>
              <a:t>Timovi učenika moraju osmisliti i razraditi inovativne ideje za povećanje kvalitete života mladih u Puli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dk2"/>
                </a:solidFill>
              </a:rPr>
              <a:t>Tko sudjeluje?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2"/>
                </a:solidFill>
              </a:rPr>
              <a:t>U ovome projektu mogu sudjelovati učenici 3. i 4. razreda pulskih srednjih škola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2"/>
                </a:solidFill>
              </a:rPr>
              <a:t>Učenici se prijavljuju u timovima od 3 do 5 članova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mtClean="0">
                <a:solidFill>
                  <a:schemeClr val="dk2"/>
                </a:solidFill>
              </a:rPr>
              <a:t>Kako</a:t>
            </a:r>
            <a:r>
              <a:rPr lang="hr-HR" dirty="0">
                <a:solidFill>
                  <a:schemeClr val="dk2"/>
                </a:solidFill>
              </a:rPr>
              <a:t>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2"/>
                </a:solidFill>
              </a:rPr>
              <a:t>Izaberi jednu od izbornih tema (1 i 2) i smisli projektnu ideju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2"/>
                </a:solidFill>
              </a:rPr>
              <a:t>Kreiraj film Pula 2032 kao obavezan dio natječaja</a:t>
            </a: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45"/>
          <p:cNvSpPr txBox="1">
            <a:spLocks noGrp="1"/>
          </p:cNvSpPr>
          <p:nvPr>
            <p:ph type="title"/>
          </p:nvPr>
        </p:nvSpPr>
        <p:spPr>
          <a:xfrm>
            <a:off x="627131" y="2764563"/>
            <a:ext cx="23748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/>
              <a:t>„A JE TO”</a:t>
            </a:r>
            <a:endParaRPr sz="2000" dirty="0"/>
          </a:p>
        </p:txBody>
      </p:sp>
      <p:sp>
        <p:nvSpPr>
          <p:cNvPr id="762" name="Google Shape;762;p45"/>
          <p:cNvSpPr txBox="1">
            <a:spLocks noGrp="1"/>
          </p:cNvSpPr>
          <p:nvPr>
            <p:ph type="title" idx="2"/>
          </p:nvPr>
        </p:nvSpPr>
        <p:spPr>
          <a:xfrm>
            <a:off x="1176881" y="2233564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763" name="Google Shape;763;p45"/>
          <p:cNvSpPr txBox="1">
            <a:spLocks noGrp="1"/>
          </p:cNvSpPr>
          <p:nvPr>
            <p:ph type="subTitle" idx="1"/>
          </p:nvPr>
        </p:nvSpPr>
        <p:spPr>
          <a:xfrm>
            <a:off x="720000" y="3275162"/>
            <a:ext cx="2374800" cy="6181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Budi sam svoj majstor i osmisli svoj „eko-</a:t>
            </a:r>
            <a:r>
              <a:rPr lang="hr-HR" dirty="0" err="1"/>
              <a:t>friendly</a:t>
            </a:r>
            <a:r>
              <a:rPr lang="hr-HR" dirty="0"/>
              <a:t>” prostor</a:t>
            </a:r>
            <a:endParaRPr dirty="0"/>
          </a:p>
        </p:txBody>
      </p:sp>
      <p:sp>
        <p:nvSpPr>
          <p:cNvPr id="764" name="Google Shape;764;p45"/>
          <p:cNvSpPr txBox="1">
            <a:spLocks noGrp="1"/>
          </p:cNvSpPr>
          <p:nvPr>
            <p:ph type="title" idx="3"/>
          </p:nvPr>
        </p:nvSpPr>
        <p:spPr>
          <a:xfrm>
            <a:off x="3291732" y="1928626"/>
            <a:ext cx="26646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/>
              <a:t>MANIFESTACIJE MOG GRADA</a:t>
            </a:r>
            <a:endParaRPr sz="2000" dirty="0"/>
          </a:p>
        </p:txBody>
      </p:sp>
      <p:sp>
        <p:nvSpPr>
          <p:cNvPr id="765" name="Google Shape;765;p45"/>
          <p:cNvSpPr txBox="1">
            <a:spLocks noGrp="1"/>
          </p:cNvSpPr>
          <p:nvPr>
            <p:ph type="title" idx="4"/>
          </p:nvPr>
        </p:nvSpPr>
        <p:spPr>
          <a:xfrm>
            <a:off x="3934350" y="1301789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766" name="Google Shape;766;p45"/>
          <p:cNvSpPr txBox="1">
            <a:spLocks noGrp="1"/>
          </p:cNvSpPr>
          <p:nvPr>
            <p:ph type="subTitle" idx="5"/>
          </p:nvPr>
        </p:nvSpPr>
        <p:spPr>
          <a:xfrm>
            <a:off x="3384600" y="2488863"/>
            <a:ext cx="2374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Osmisli manifestacije koje će se održavati na mjesečnoj bazi</a:t>
            </a:r>
            <a:endParaRPr dirty="0"/>
          </a:p>
        </p:txBody>
      </p:sp>
      <p:sp>
        <p:nvSpPr>
          <p:cNvPr id="767" name="Google Shape;767;p45"/>
          <p:cNvSpPr txBox="1">
            <a:spLocks noGrp="1"/>
          </p:cNvSpPr>
          <p:nvPr>
            <p:ph type="title" idx="6"/>
          </p:nvPr>
        </p:nvSpPr>
        <p:spPr>
          <a:xfrm>
            <a:off x="5956332" y="2768184"/>
            <a:ext cx="23748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/>
              <a:t>PULA 2032</a:t>
            </a:r>
            <a:endParaRPr sz="2000" dirty="0"/>
          </a:p>
        </p:txBody>
      </p:sp>
      <p:sp>
        <p:nvSpPr>
          <p:cNvPr id="768" name="Google Shape;768;p45"/>
          <p:cNvSpPr txBox="1">
            <a:spLocks noGrp="1"/>
          </p:cNvSpPr>
          <p:nvPr>
            <p:ph type="title" idx="7"/>
          </p:nvPr>
        </p:nvSpPr>
        <p:spPr>
          <a:xfrm>
            <a:off x="6506082" y="2223050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769" name="Google Shape;769;p45"/>
          <p:cNvSpPr txBox="1">
            <a:spLocks noGrp="1"/>
          </p:cNvSpPr>
          <p:nvPr>
            <p:ph type="subTitle" idx="8"/>
          </p:nvPr>
        </p:nvSpPr>
        <p:spPr>
          <a:xfrm>
            <a:off x="6049200" y="3246718"/>
            <a:ext cx="2374800" cy="9612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Napravi film od 2-3 min kojim prikazuješ u kakvoj Puli želiš živjeti za 10 godina</a:t>
            </a:r>
            <a:endParaRPr dirty="0"/>
          </a:p>
        </p:txBody>
      </p:sp>
      <p:sp>
        <p:nvSpPr>
          <p:cNvPr id="776" name="Google Shape;776;p45"/>
          <p:cNvSpPr txBox="1">
            <a:spLocks noGrp="1"/>
          </p:cNvSpPr>
          <p:nvPr>
            <p:ph type="title" idx="18"/>
          </p:nvPr>
        </p:nvSpPr>
        <p:spPr>
          <a:xfrm>
            <a:off x="720000" y="645212"/>
            <a:ext cx="7704000" cy="7151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Tematska područja </a:t>
            </a:r>
            <a:br>
              <a:rPr lang="hr-HR" dirty="0"/>
            </a:br>
            <a:r>
              <a:rPr lang="hr-HR" sz="1200" dirty="0"/>
              <a:t> Izaberi temu 1 ili 2 </a:t>
            </a:r>
            <a:br>
              <a:rPr lang="hr-HR" sz="1200" dirty="0"/>
            </a:br>
            <a:r>
              <a:rPr lang="hr-HR" sz="1200" dirty="0"/>
              <a:t>uz izabranu temu obavezno kreiraj i temu 3 </a:t>
            </a:r>
            <a:br>
              <a:rPr lang="hr-HR" sz="1200" dirty="0"/>
            </a:b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lika 55">
            <a:extLst>
              <a:ext uri="{FF2B5EF4-FFF2-40B4-BE49-F238E27FC236}">
                <a16:creationId xmlns:a16="http://schemas.microsoft.com/office/drawing/2014/main" id="{49C451EB-D442-4E5E-AD4E-FDF383ED8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474" y="120918"/>
            <a:ext cx="1349209" cy="1223376"/>
          </a:xfrm>
          <a:prstGeom prst="rect">
            <a:avLst/>
          </a:prstGeom>
        </p:spPr>
      </p:pic>
      <p:sp>
        <p:nvSpPr>
          <p:cNvPr id="60" name="TekstniOkvir 59">
            <a:extLst>
              <a:ext uri="{FF2B5EF4-FFF2-40B4-BE49-F238E27FC236}">
                <a16:creationId xmlns:a16="http://schemas.microsoft.com/office/drawing/2014/main" id="{9D65CEB8-478E-4F52-B1FF-3348D12029A6}"/>
              </a:ext>
            </a:extLst>
          </p:cNvPr>
          <p:cNvSpPr txBox="1"/>
          <p:nvPr/>
        </p:nvSpPr>
        <p:spPr>
          <a:xfrm>
            <a:off x="194298" y="841663"/>
            <a:ext cx="887018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Cilj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Treba osmisliti ekološki prihvatljiv i funkcionalan prostor u jednom od pulskih parkova koji bi služio kao mjesto okupljanja mladih.</a:t>
            </a:r>
          </a:p>
          <a:p>
            <a:endParaRPr lang="hr-HR" dirty="0"/>
          </a:p>
          <a:p>
            <a:r>
              <a:rPr lang="hr-HR" dirty="0"/>
              <a:t>Ideje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Koristi reciklirane materijale – npr. oboji stare automobilske gume i koristi ih za sjedenje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Prostor se mora nalaziti unutar radijusa od 800m od Gradske palače (Forum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Estetika – prostor mora biti vizualno atraktivan i drugačiji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Originalnost – koje bi nove elemente uveo/la? Npr. ljuljačke od raznih materijala, sandučići koji bi služili za razmjenu knjiga…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r>
              <a:rPr lang="hr-HR" dirty="0"/>
              <a:t>Upute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Treba izraditi maketu (model) kako bi taj prostor izgledao nakon uređenja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Druga opcija je korištenje digitalnih programa za izradu vizualnih projekata (npr. Google </a:t>
            </a:r>
            <a:r>
              <a:rPr lang="hr-HR" dirty="0" err="1"/>
              <a:t>SketchUP</a:t>
            </a:r>
            <a:r>
              <a:rPr lang="hr-HR" dirty="0"/>
              <a:t>, </a:t>
            </a:r>
            <a:r>
              <a:rPr lang="hr-HR" dirty="0" err="1"/>
              <a:t>Inventor</a:t>
            </a:r>
            <a:r>
              <a:rPr lang="hr-HR" dirty="0"/>
              <a:t>…)</a:t>
            </a:r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E04CAD1B-EB03-4706-95D6-D54EB8A8FBF3}"/>
              </a:ext>
            </a:extLst>
          </p:cNvPr>
          <p:cNvSpPr txBox="1"/>
          <p:nvPr/>
        </p:nvSpPr>
        <p:spPr>
          <a:xfrm>
            <a:off x="2162754" y="380452"/>
            <a:ext cx="279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>
                    <a:lumMod val="25000"/>
                  </a:schemeClr>
                </a:solidFill>
              </a:rPr>
              <a:t>„A JE TO”</a:t>
            </a:r>
            <a:endParaRPr lang="en-US" sz="2400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D991730A-4AB0-4911-A6DE-D4E07EBCC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84" y="246490"/>
            <a:ext cx="1434772" cy="1300959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A55416E5-9A75-4011-B263-39CF1F803029}"/>
              </a:ext>
            </a:extLst>
          </p:cNvPr>
          <p:cNvSpPr txBox="1"/>
          <p:nvPr/>
        </p:nvSpPr>
        <p:spPr>
          <a:xfrm>
            <a:off x="2349610" y="608030"/>
            <a:ext cx="400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>
                    <a:lumMod val="25000"/>
                  </a:schemeClr>
                </a:solidFill>
              </a:rPr>
              <a:t>„Manifestacije mog Grada”</a:t>
            </a:r>
            <a:endParaRPr lang="en-US" sz="24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1D16394-D81A-4C42-A847-F8DBCB2F2B2D}"/>
              </a:ext>
            </a:extLst>
          </p:cNvPr>
          <p:cNvSpPr txBox="1"/>
          <p:nvPr/>
        </p:nvSpPr>
        <p:spPr>
          <a:xfrm>
            <a:off x="278296" y="1308354"/>
            <a:ext cx="8587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Cilj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 ovoj temi fokus je na kulturu i znanje – kako objediniti oboje? </a:t>
            </a:r>
          </a:p>
          <a:p>
            <a:endParaRPr lang="hr-HR" dirty="0"/>
          </a:p>
          <a:p>
            <a:r>
              <a:rPr lang="hr-HR" dirty="0"/>
              <a:t>Ideje: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Pulska olimpijada – spoji sport i znanje. Osmisli kako bi izgledao događaj na kojem bi se okupili učenici svih srednjih škola i natjecali kroz razne sportske/umjetničke/intelektualne discipline. </a:t>
            </a:r>
            <a:r>
              <a:rPr lang="hr-HR" dirty="0" err="1"/>
              <a:t>npr.natjecanje</a:t>
            </a:r>
            <a:r>
              <a:rPr lang="hr-HR" dirty="0"/>
              <a:t> u košarci, ali uz uvjet da pri svakom pogođenom košu tim mora odgovoriti na neko geografsko pitanje – „Koji je glavni grad Ukrajine?” te se tek tada dodjeljuju bodovi postignutog koša; utrka na kojoj će se na polovici staze morati stati, riješit pop-</a:t>
            </a:r>
            <a:r>
              <a:rPr lang="hr-HR" dirty="0" err="1"/>
              <a:t>up</a:t>
            </a:r>
            <a:r>
              <a:rPr lang="hr-HR" dirty="0"/>
              <a:t> kviz iz matematike i nastaviti dalje…svaki krivi odgovor dodaje 30 sekundi na postignuto vrijeme </a:t>
            </a:r>
          </a:p>
          <a:p>
            <a:pPr marL="342900" indent="-342900">
              <a:buFont typeface="+mj-lt"/>
              <a:buAutoNum type="arabicPeriod"/>
            </a:pPr>
            <a:endParaRPr lang="hr-HR" dirty="0"/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Festival viceva – Smijeh je najbolji lijek! Osmisli manifestaciju gdje bi stanovnici grada našli i napravili </a:t>
            </a:r>
            <a:r>
              <a:rPr lang="hr-HR" dirty="0" err="1"/>
              <a:t>stand</a:t>
            </a:r>
            <a:r>
              <a:rPr lang="hr-HR" dirty="0"/>
              <a:t> </a:t>
            </a:r>
            <a:r>
              <a:rPr lang="hr-HR" dirty="0" err="1"/>
              <a:t>up</a:t>
            </a:r>
            <a:r>
              <a:rPr lang="hr-HR" dirty="0"/>
              <a:t> nastup, pričali viceve i natjecali se tko će bolje nasmijati publiku</a:t>
            </a:r>
          </a:p>
          <a:p>
            <a:pPr marL="342900" indent="-342900">
              <a:buFont typeface="+mj-lt"/>
              <a:buAutoNum type="arabicPeriod"/>
            </a:pPr>
            <a:endParaRPr lang="hr-HR" dirty="0"/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Svi vole klasike – Večer društvenih igara. Osmisli kako bi izgledalo događanje kada bi se mladi okupili i natjecali u raznim društvenim igrama – to mogu biti bilo kakve kartaške igre (briškula, remi…), već postojeće igre (monopoli, čovječe ne ljuti se, pet sekundi…) ili pak ti i tvoj tim možete smisliti skroz novu igru!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4838ED-9CBC-4086-9D01-20F2296E6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291C1B9-1113-45C5-A5B8-B3245A749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27" y="1152474"/>
            <a:ext cx="8126233" cy="3761431"/>
          </a:xfrm>
        </p:spPr>
        <p:txBody>
          <a:bodyPr/>
          <a:lstStyle/>
          <a:p>
            <a:pPr marL="127000" indent="0">
              <a:buNone/>
            </a:pPr>
            <a:r>
              <a:rPr lang="hr-HR" dirty="0"/>
              <a:t>Upute:</a:t>
            </a:r>
          </a:p>
          <a:p>
            <a:pPr marL="127000" indent="0">
              <a:buNone/>
            </a:pPr>
            <a:r>
              <a:rPr lang="hr-HR" dirty="0"/>
              <a:t> </a:t>
            </a:r>
          </a:p>
          <a:p>
            <a:pPr marL="298450" indent="-171450">
              <a:buFont typeface="Arial" panose="020B0604020202020204" pitchFamily="34" charset="0"/>
              <a:buChar char="•"/>
            </a:pPr>
            <a:r>
              <a:rPr lang="hr-HR" dirty="0"/>
              <a:t>odredi lokaciju održavanja pojedine aktivnosti (amfiteatar, forum, sportske dvorane, igrališta…)</a:t>
            </a:r>
          </a:p>
          <a:p>
            <a:pPr marL="298450" indent="-171450">
              <a:buFont typeface="Arial" panose="020B0604020202020204" pitchFamily="34" charset="0"/>
              <a:buChar char="•"/>
            </a:pPr>
            <a:r>
              <a:rPr lang="hr-HR" dirty="0"/>
              <a:t>trajanje pojedinog nastupa – vremenska ograničenja </a:t>
            </a:r>
          </a:p>
          <a:p>
            <a:pPr marL="298450" indent="-171450">
              <a:buFont typeface="Arial" panose="020B0604020202020204" pitchFamily="34" charset="0"/>
              <a:buChar char="•"/>
            </a:pPr>
            <a:r>
              <a:rPr lang="hr-HR" dirty="0"/>
              <a:t>Sudionici – tko bi sudjelovao?</a:t>
            </a:r>
          </a:p>
          <a:p>
            <a:pPr marL="298450" indent="-171450">
              <a:buFont typeface="Arial" panose="020B0604020202020204" pitchFamily="34" charset="0"/>
              <a:buChar char="•"/>
            </a:pPr>
            <a:r>
              <a:rPr lang="hr-HR" dirty="0"/>
              <a:t>nagrade za pobjednike, organizaciju, pravila…</a:t>
            </a:r>
          </a:p>
          <a:p>
            <a:pPr marL="298450" indent="-171450">
              <a:buFont typeface="Arial" panose="020B0604020202020204" pitchFamily="34" charset="0"/>
              <a:buChar char="•"/>
            </a:pPr>
            <a:r>
              <a:rPr lang="hr-HR" dirty="0"/>
              <a:t>Oglašavanje – na koji način bi netko saznao za održavanje tvog projekta? (osmisli postere, reklame, možeš snimiti kratki video isječak…)</a:t>
            </a:r>
          </a:p>
          <a:p>
            <a:pPr marL="298450" indent="-171450">
              <a:buFont typeface="Arial" panose="020B0604020202020204" pitchFamily="34" charset="0"/>
              <a:buChar char="•"/>
            </a:pPr>
            <a:r>
              <a:rPr lang="hr-HR" dirty="0"/>
              <a:t>Prijava – kako bi se timovi i pojedinci prijavljivali za sudjelovanje?</a:t>
            </a:r>
          </a:p>
          <a:p>
            <a:pPr marL="127000" indent="0">
              <a:buNone/>
            </a:pPr>
            <a:endParaRPr lang="hr-HR" dirty="0"/>
          </a:p>
          <a:p>
            <a:pPr marL="127000" indent="0">
              <a:buNone/>
            </a:pPr>
            <a:endParaRPr lang="hr-HR" dirty="0"/>
          </a:p>
          <a:p>
            <a:pPr marL="127000" indent="0">
              <a:buNone/>
            </a:pPr>
            <a:r>
              <a:rPr lang="hr-HR" dirty="0"/>
              <a:t>p.s. budi kreativan. Možeš smisliti neke nove sportske discipline i vlastita pravila</a:t>
            </a:r>
          </a:p>
          <a:p>
            <a:pPr marL="127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2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F8750AA-865F-474E-9425-E9765AA6B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731056"/>
            <a:ext cx="7704000" cy="3416400"/>
          </a:xfrm>
        </p:spPr>
        <p:txBody>
          <a:bodyPr/>
          <a:lstStyle/>
          <a:p>
            <a:pPr marL="127000" indent="0">
              <a:buNone/>
            </a:pPr>
            <a:r>
              <a:rPr lang="hr-HR" sz="1400" dirty="0"/>
              <a:t>Autorice:</a:t>
            </a:r>
          </a:p>
          <a:p>
            <a:pPr marL="127000" indent="0">
              <a:buNone/>
            </a:pPr>
            <a:endParaRPr lang="hr-HR" sz="1400" dirty="0"/>
          </a:p>
          <a:p>
            <a:pPr marL="127000" indent="0">
              <a:buNone/>
            </a:pPr>
            <a:r>
              <a:rPr lang="hr-HR" sz="1400" dirty="0"/>
              <a:t>Maja </a:t>
            </a:r>
            <a:r>
              <a:rPr lang="hr-HR" sz="1400" dirty="0" err="1"/>
              <a:t>Šišinački</a:t>
            </a:r>
            <a:r>
              <a:rPr lang="hr-HR" sz="1400" dirty="0"/>
              <a:t>, Martina Černjul, Martina </a:t>
            </a:r>
            <a:r>
              <a:rPr lang="hr-HR" sz="1400" dirty="0" err="1"/>
              <a:t>Sumina</a:t>
            </a:r>
            <a:r>
              <a:rPr lang="hr-HR" sz="1400" dirty="0"/>
              <a:t> i Ena Martinčić</a:t>
            </a:r>
          </a:p>
          <a:p>
            <a:pPr marL="127000" indent="0">
              <a:buNone/>
            </a:pPr>
            <a:endParaRPr lang="hr-HR" sz="1400" dirty="0"/>
          </a:p>
          <a:p>
            <a:pPr marL="127000" indent="0">
              <a:buNone/>
            </a:pPr>
            <a:endParaRPr lang="en-US" sz="1400" dirty="0"/>
          </a:p>
        </p:txBody>
      </p:sp>
      <p:pic>
        <p:nvPicPr>
          <p:cNvPr id="1026" name="Picture 2" descr="animated gifs teamwork - Google zoeken | Powerpoint animation, Fun projects  for kids, Happy new year gif">
            <a:extLst>
              <a:ext uri="{FF2B5EF4-FFF2-40B4-BE49-F238E27FC236}">
                <a16:creationId xmlns:a16="http://schemas.microsoft.com/office/drawing/2014/main" id="{65D764B0-3F7C-4938-9A6D-56748B6F4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93" y="1777504"/>
            <a:ext cx="2223383" cy="197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009665"/>
      </p:ext>
    </p:extLst>
  </p:cSld>
  <p:clrMapOvr>
    <a:masterClrMapping/>
  </p:clrMapOvr>
</p:sld>
</file>

<file path=ppt/theme/theme1.xml><?xml version="1.0" encoding="utf-8"?>
<a:theme xmlns:a="http://schemas.openxmlformats.org/drawingml/2006/main" name="Social Studies Subject for Highschool - 11th Grade: Immigration and Urbanization by Slidesgo">
  <a:themeElements>
    <a:clrScheme name="Simple Light">
      <a:dk1>
        <a:srgbClr val="54413A"/>
      </a:dk1>
      <a:lt1>
        <a:srgbClr val="F7EDE5"/>
      </a:lt1>
      <a:dk2>
        <a:srgbClr val="434343"/>
      </a:dk2>
      <a:lt2>
        <a:srgbClr val="FFFFFF"/>
      </a:lt2>
      <a:accent1>
        <a:srgbClr val="B8845D"/>
      </a:accent1>
      <a:accent2>
        <a:srgbClr val="D19D40"/>
      </a:accent2>
      <a:accent3>
        <a:srgbClr val="E5C3B2"/>
      </a:accent3>
      <a:accent4>
        <a:srgbClr val="7D9A8D"/>
      </a:accent4>
      <a:accent5>
        <a:srgbClr val="93AEA2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609</Words>
  <Application>Microsoft Office PowerPoint</Application>
  <PresentationFormat>Prikaz na zaslonu (16:9)</PresentationFormat>
  <Paragraphs>61</Paragraphs>
  <Slides>7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Work Sans</vt:lpstr>
      <vt:lpstr>Chivo Black</vt:lpstr>
      <vt:lpstr>Raleway</vt:lpstr>
      <vt:lpstr>Social Studies Subject for Highschool - 11th Grade: Immigration and Urbanization by Slidesgo</vt:lpstr>
      <vt:lpstr>„Grad po mjeri mladih”</vt:lpstr>
      <vt:lpstr>Natječaj za prijavu projektnih ideja kojima će se poboljšati kvaliteta života mladih u Gradu Puli</vt:lpstr>
      <vt:lpstr>„A JE TO”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„Grad po mjeri mladih”</dc:title>
  <dc:creator>X1 Yoga</dc:creator>
  <cp:lastModifiedBy>Windows User</cp:lastModifiedBy>
  <cp:revision>14</cp:revision>
  <dcterms:modified xsi:type="dcterms:W3CDTF">2022-04-14T07:25:10Z</dcterms:modified>
</cp:coreProperties>
</file>